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2"/>
  </p:sldMasterIdLst>
  <p:notesMasterIdLst>
    <p:notesMasterId r:id="rId38"/>
  </p:notesMasterIdLst>
  <p:sldIdLst>
    <p:sldId id="314" r:id="rId3"/>
    <p:sldId id="257" r:id="rId4"/>
    <p:sldId id="258" r:id="rId5"/>
    <p:sldId id="259" r:id="rId6"/>
    <p:sldId id="306" r:id="rId7"/>
    <p:sldId id="260" r:id="rId8"/>
    <p:sldId id="290" r:id="rId9"/>
    <p:sldId id="307" r:id="rId10"/>
    <p:sldId id="261" r:id="rId11"/>
    <p:sldId id="291" r:id="rId12"/>
    <p:sldId id="308" r:id="rId13"/>
    <p:sldId id="309" r:id="rId14"/>
    <p:sldId id="310" r:id="rId15"/>
    <p:sldId id="311" r:id="rId16"/>
    <p:sldId id="263" r:id="rId17"/>
    <p:sldId id="298" r:id="rId18"/>
    <p:sldId id="300" r:id="rId19"/>
    <p:sldId id="299" r:id="rId20"/>
    <p:sldId id="292" r:id="rId21"/>
    <p:sldId id="294" r:id="rId22"/>
    <p:sldId id="269" r:id="rId23"/>
    <p:sldId id="293" r:id="rId24"/>
    <p:sldId id="278" r:id="rId25"/>
    <p:sldId id="295" r:id="rId26"/>
    <p:sldId id="271" r:id="rId27"/>
    <p:sldId id="297" r:id="rId28"/>
    <p:sldId id="312" r:id="rId29"/>
    <p:sldId id="313" r:id="rId30"/>
    <p:sldId id="276" r:id="rId31"/>
    <p:sldId id="315" r:id="rId32"/>
    <p:sldId id="296" r:id="rId33"/>
    <p:sldId id="277" r:id="rId34"/>
    <p:sldId id="262" r:id="rId35"/>
    <p:sldId id="288" r:id="rId36"/>
    <p:sldId id="289" r:id="rId37"/>
  </p:sldIdLst>
  <p:sldSz cx="18288000" cy="10287000"/>
  <p:notesSz cx="18288000" cy="10287000"/>
  <p:embeddedFontLst>
    <p:embeddedFont>
      <p:font typeface="Calibri" panose="020F0502020204030204" pitchFamily="34" charset="0"/>
      <p:regular r:id="rId39"/>
      <p:bold r:id="rId40"/>
      <p:italic r:id="rId41"/>
      <p:boldItalic r:id="rId42"/>
    </p:embeddedFont>
    <p:embeddedFont>
      <p:font typeface="Montserrat" panose="020B0604020202020204"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
      <p:font typeface="Algerian" panose="04020705040A02060702" pitchFamily="82" charset="0"/>
      <p:regular r:id="rId51"/>
    </p:embeddedFont>
    <p:embeddedFont>
      <p:font typeface="Rasa"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95">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cZxqtxwqTVcT0BNR26bxCUqLt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876" y="48"/>
      </p:cViewPr>
      <p:guideLst>
        <p:guide orient="horz" pos="2895"/>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7924800" cy="51613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0358968" y="0"/>
            <a:ext cx="7924800" cy="516137"/>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70865"/>
            <a:ext cx="7924800" cy="51613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0358968" y="9770865"/>
            <a:ext cx="7924800" cy="51613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251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95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96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244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85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8289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855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23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158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2: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746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2: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2: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20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8: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8: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8:notes"/>
          <p:cNvSpPr txBox="1">
            <a:spLocks noGrp="1"/>
          </p:cNvSpPr>
          <p:nvPr>
            <p:ph type="sldNum" idx="12"/>
          </p:nvPr>
        </p:nvSpPr>
        <p:spPr>
          <a:xfrm>
            <a:off x="10358968" y="9770865"/>
            <a:ext cx="7924800" cy="51613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8: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8: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8:notes"/>
          <p:cNvSpPr txBox="1">
            <a:spLocks noGrp="1"/>
          </p:cNvSpPr>
          <p:nvPr>
            <p:ph type="sldNum" idx="12"/>
          </p:nvPr>
        </p:nvSpPr>
        <p:spPr>
          <a:xfrm>
            <a:off x="10358968" y="9770865"/>
            <a:ext cx="7924800" cy="51613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9802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4: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4:notes"/>
          <p:cNvSpPr txBox="1">
            <a:spLocks noGrp="1"/>
          </p:cNvSpPr>
          <p:nvPr>
            <p:ph type="sldNum" idx="12"/>
          </p:nvPr>
        </p:nvSpPr>
        <p:spPr>
          <a:xfrm>
            <a:off x="10358968" y="9770865"/>
            <a:ext cx="7924800" cy="51613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4: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4:notes"/>
          <p:cNvSpPr txBox="1">
            <a:spLocks noGrp="1"/>
          </p:cNvSpPr>
          <p:nvPr>
            <p:ph type="sldNum" idx="12"/>
          </p:nvPr>
        </p:nvSpPr>
        <p:spPr>
          <a:xfrm>
            <a:off x="10358968" y="9770865"/>
            <a:ext cx="7924800" cy="51613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69104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42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731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0aca0a32d_0_45:notes"/>
          <p:cNvSpPr txBox="1">
            <a:spLocks noGrp="1"/>
          </p:cNvSpPr>
          <p:nvPr>
            <p:ph type="body" idx="1"/>
          </p:nvPr>
        </p:nvSpPr>
        <p:spPr>
          <a:xfrm>
            <a:off x="1828800" y="4950619"/>
            <a:ext cx="14630400" cy="405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2e0aca0a32d_0_4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3: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3: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0aca0a32d_0_45:notes"/>
          <p:cNvSpPr txBox="1">
            <a:spLocks noGrp="1"/>
          </p:cNvSpPr>
          <p:nvPr>
            <p:ph type="body" idx="1"/>
          </p:nvPr>
        </p:nvSpPr>
        <p:spPr>
          <a:xfrm>
            <a:off x="1828800" y="4950619"/>
            <a:ext cx="14630400" cy="405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2e0aca0a32d_0_4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529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25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7: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11a36834f_0_5:notes"/>
          <p:cNvSpPr txBox="1">
            <a:spLocks noGrp="1"/>
          </p:cNvSpPr>
          <p:nvPr>
            <p:ph type="body" idx="1"/>
          </p:nvPr>
        </p:nvSpPr>
        <p:spPr>
          <a:xfrm>
            <a:off x="1828800" y="4950619"/>
            <a:ext cx="14630400" cy="405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2e11a36834f_0_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e0aca0a32d_4_106:notes"/>
          <p:cNvSpPr txBox="1">
            <a:spLocks noGrp="1"/>
          </p:cNvSpPr>
          <p:nvPr>
            <p:ph type="body" idx="1"/>
          </p:nvPr>
        </p:nvSpPr>
        <p:spPr>
          <a:xfrm>
            <a:off x="1828800" y="4950619"/>
            <a:ext cx="14630400" cy="405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2e0aca0a32d_4_106: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e0aca0a32d_4_180:notes"/>
          <p:cNvSpPr txBox="1">
            <a:spLocks noGrp="1"/>
          </p:cNvSpPr>
          <p:nvPr>
            <p:ph type="body" idx="1"/>
          </p:nvPr>
        </p:nvSpPr>
        <p:spPr>
          <a:xfrm>
            <a:off x="1828800" y="4950619"/>
            <a:ext cx="14630400" cy="405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2e0aca0a32d_4_180: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6: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6:notes"/>
          <p:cNvSpPr txBox="1">
            <a:spLocks noGrp="1"/>
          </p:cNvSpPr>
          <p:nvPr>
            <p:ph type="body" idx="1"/>
          </p:nvPr>
        </p:nvSpPr>
        <p:spPr>
          <a:xfrm>
            <a:off x="1828800" y="4950619"/>
            <a:ext cx="14630400" cy="40505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4: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4: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4: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4: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89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4: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4: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5:notes"/>
          <p:cNvSpPr txBox="1">
            <a:spLocks noGrp="1"/>
          </p:cNvSpPr>
          <p:nvPr>
            <p:ph type="body" idx="1"/>
          </p:nvPr>
        </p:nvSpPr>
        <p:spPr>
          <a:xfrm>
            <a:off x="1828800" y="4950619"/>
            <a:ext cx="14630400" cy="405050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sp>
        <p:nvSpPr>
          <p:cNvPr id="34" name="Google Shape;34;p31"/>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31"/>
          <p:cNvSpPr/>
          <p:nvPr/>
        </p:nvSpPr>
        <p:spPr>
          <a:xfrm>
            <a:off x="16683487" y="1590945"/>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31"/>
          <p:cNvSpPr/>
          <p:nvPr/>
        </p:nvSpPr>
        <p:spPr>
          <a:xfrm>
            <a:off x="16683507" y="2769332"/>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31"/>
          <p:cNvSpPr/>
          <p:nvPr/>
        </p:nvSpPr>
        <p:spPr>
          <a:xfrm>
            <a:off x="16683519" y="3947912"/>
            <a:ext cx="295275" cy="291465"/>
          </a:xfrm>
          <a:custGeom>
            <a:avLst/>
            <a:gdLst/>
            <a:ahLst/>
            <a:cxnLst/>
            <a:rect l="l" t="t" r="r" b="b"/>
            <a:pathLst>
              <a:path w="295275" h="291464" extrusionOk="0">
                <a:moveTo>
                  <a:pt x="294665" y="147340"/>
                </a:moveTo>
                <a:lnTo>
                  <a:pt x="151063" y="290947"/>
                </a:lnTo>
                <a:lnTo>
                  <a:pt x="143587" y="290947"/>
                </a:lnTo>
                <a:lnTo>
                  <a:pt x="0" y="147325"/>
                </a:lnTo>
                <a:lnTo>
                  <a:pt x="147320" y="0"/>
                </a:lnTo>
                <a:lnTo>
                  <a:pt x="29466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31"/>
          <p:cNvSpPr/>
          <p:nvPr/>
        </p:nvSpPr>
        <p:spPr>
          <a:xfrm>
            <a:off x="17272784" y="2179952"/>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31"/>
          <p:cNvSpPr/>
          <p:nvPr/>
        </p:nvSpPr>
        <p:spPr>
          <a:xfrm>
            <a:off x="17272789" y="3358409"/>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31"/>
          <p:cNvSpPr/>
          <p:nvPr/>
        </p:nvSpPr>
        <p:spPr>
          <a:xfrm>
            <a:off x="17862013" y="1590961"/>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31"/>
          <p:cNvSpPr/>
          <p:nvPr/>
        </p:nvSpPr>
        <p:spPr>
          <a:xfrm>
            <a:off x="17862013" y="2769420"/>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42;p31"/>
          <p:cNvSpPr/>
          <p:nvPr/>
        </p:nvSpPr>
        <p:spPr>
          <a:xfrm>
            <a:off x="17862005" y="3948000"/>
            <a:ext cx="295275" cy="291465"/>
          </a:xfrm>
          <a:custGeom>
            <a:avLst/>
            <a:gdLst/>
            <a:ahLst/>
            <a:cxnLst/>
            <a:rect l="l" t="t" r="r" b="b"/>
            <a:pathLst>
              <a:path w="295275" h="291464" extrusionOk="0">
                <a:moveTo>
                  <a:pt x="294685" y="147340"/>
                </a:moveTo>
                <a:lnTo>
                  <a:pt x="151169" y="290861"/>
                </a:lnTo>
                <a:lnTo>
                  <a:pt x="143521" y="290861"/>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3;p31"/>
          <p:cNvSpPr/>
          <p:nvPr/>
        </p:nvSpPr>
        <p:spPr>
          <a:xfrm>
            <a:off x="1889194" y="1173238"/>
            <a:ext cx="333375" cy="435609"/>
          </a:xfrm>
          <a:custGeom>
            <a:avLst/>
            <a:gdLst/>
            <a:ahLst/>
            <a:cxnLst/>
            <a:rect l="l" t="t" r="r" b="b"/>
            <a:pathLst>
              <a:path w="333375" h="435609" extrusionOk="0">
                <a:moveTo>
                  <a:pt x="309581" y="435601"/>
                </a:moveTo>
                <a:lnTo>
                  <a:pt x="15462" y="342027"/>
                </a:lnTo>
                <a:lnTo>
                  <a:pt x="0" y="320775"/>
                </a:lnTo>
                <a:lnTo>
                  <a:pt x="1500" y="15016"/>
                </a:lnTo>
                <a:lnTo>
                  <a:pt x="4894" y="8399"/>
                </a:lnTo>
                <a:lnTo>
                  <a:pt x="14439" y="1448"/>
                </a:lnTo>
                <a:lnTo>
                  <a:pt x="19019" y="0"/>
                </a:lnTo>
                <a:lnTo>
                  <a:pt x="23660" y="0"/>
                </a:lnTo>
                <a:lnTo>
                  <a:pt x="25913" y="0"/>
                </a:lnTo>
                <a:lnTo>
                  <a:pt x="317777" y="92481"/>
                </a:lnTo>
                <a:lnTo>
                  <a:pt x="333231" y="113730"/>
                </a:lnTo>
                <a:lnTo>
                  <a:pt x="331733" y="419492"/>
                </a:lnTo>
                <a:lnTo>
                  <a:pt x="328339" y="426109"/>
                </a:lnTo>
                <a:lnTo>
                  <a:pt x="316921" y="434415"/>
                </a:lnTo>
                <a:lnTo>
                  <a:pt x="309581" y="435601"/>
                </a:lnTo>
                <a:close/>
              </a:path>
            </a:pathLst>
          </a:custGeom>
          <a:solidFill>
            <a:srgbClr val="56AE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31"/>
          <p:cNvSpPr/>
          <p:nvPr/>
        </p:nvSpPr>
        <p:spPr>
          <a:xfrm>
            <a:off x="1502333" y="1173237"/>
            <a:ext cx="333375" cy="435609"/>
          </a:xfrm>
          <a:custGeom>
            <a:avLst/>
            <a:gdLst/>
            <a:ahLst/>
            <a:cxnLst/>
            <a:rect l="l" t="t" r="r" b="b"/>
            <a:pathLst>
              <a:path w="333375" h="435609" extrusionOk="0">
                <a:moveTo>
                  <a:pt x="23655" y="435601"/>
                </a:moveTo>
                <a:lnTo>
                  <a:pt x="16310" y="434415"/>
                </a:lnTo>
                <a:lnTo>
                  <a:pt x="4894" y="426109"/>
                </a:lnTo>
                <a:lnTo>
                  <a:pt x="1500" y="419483"/>
                </a:lnTo>
                <a:lnTo>
                  <a:pt x="0" y="113730"/>
                </a:lnTo>
                <a:lnTo>
                  <a:pt x="1094" y="106730"/>
                </a:lnTo>
                <a:lnTo>
                  <a:pt x="305054" y="343"/>
                </a:lnTo>
                <a:lnTo>
                  <a:pt x="307320" y="0"/>
                </a:lnTo>
                <a:lnTo>
                  <a:pt x="314211" y="0"/>
                </a:lnTo>
                <a:lnTo>
                  <a:pt x="318791" y="1448"/>
                </a:lnTo>
                <a:lnTo>
                  <a:pt x="328339" y="8399"/>
                </a:lnTo>
                <a:lnTo>
                  <a:pt x="331730" y="15016"/>
                </a:lnTo>
                <a:lnTo>
                  <a:pt x="331914" y="52478"/>
                </a:lnTo>
                <a:lnTo>
                  <a:pt x="287540" y="52478"/>
                </a:lnTo>
                <a:lnTo>
                  <a:pt x="44451" y="129818"/>
                </a:lnTo>
                <a:lnTo>
                  <a:pt x="45693" y="382027"/>
                </a:lnTo>
                <a:lnTo>
                  <a:pt x="192047" y="382027"/>
                </a:lnTo>
                <a:lnTo>
                  <a:pt x="23655" y="435601"/>
                </a:lnTo>
                <a:close/>
              </a:path>
              <a:path w="333375" h="435609" extrusionOk="0">
                <a:moveTo>
                  <a:pt x="192047" y="382027"/>
                </a:moveTo>
                <a:lnTo>
                  <a:pt x="45693" y="382027"/>
                </a:lnTo>
                <a:lnTo>
                  <a:pt x="288779" y="304681"/>
                </a:lnTo>
                <a:lnTo>
                  <a:pt x="287540" y="52478"/>
                </a:lnTo>
                <a:lnTo>
                  <a:pt x="331914" y="52478"/>
                </a:lnTo>
                <a:lnTo>
                  <a:pt x="333234" y="320775"/>
                </a:lnTo>
                <a:lnTo>
                  <a:pt x="332138" y="327773"/>
                </a:lnTo>
                <a:lnTo>
                  <a:pt x="328988" y="333935"/>
                </a:lnTo>
                <a:lnTo>
                  <a:pt x="324096" y="338829"/>
                </a:lnTo>
                <a:lnTo>
                  <a:pt x="317774" y="342027"/>
                </a:lnTo>
                <a:lnTo>
                  <a:pt x="192047" y="382027"/>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31"/>
          <p:cNvSpPr/>
          <p:nvPr/>
        </p:nvSpPr>
        <p:spPr>
          <a:xfrm>
            <a:off x="1889165" y="1582862"/>
            <a:ext cx="333375" cy="426084"/>
          </a:xfrm>
          <a:custGeom>
            <a:avLst/>
            <a:gdLst/>
            <a:ahLst/>
            <a:cxnLst/>
            <a:rect l="l" t="t" r="r" b="b"/>
            <a:pathLst>
              <a:path w="333375" h="426085" extrusionOk="0">
                <a:moveTo>
                  <a:pt x="25283" y="425779"/>
                </a:moveTo>
                <a:lnTo>
                  <a:pt x="17087" y="425412"/>
                </a:lnTo>
                <a:lnTo>
                  <a:pt x="3974" y="417289"/>
                </a:lnTo>
                <a:lnTo>
                  <a:pt x="0" y="410116"/>
                </a:lnTo>
                <a:lnTo>
                  <a:pt x="1520" y="15042"/>
                </a:lnTo>
                <a:lnTo>
                  <a:pt x="4915" y="8414"/>
                </a:lnTo>
                <a:lnTo>
                  <a:pt x="14462" y="1453"/>
                </a:lnTo>
                <a:lnTo>
                  <a:pt x="19048" y="0"/>
                </a:lnTo>
                <a:lnTo>
                  <a:pt x="23690" y="0"/>
                </a:lnTo>
                <a:lnTo>
                  <a:pt x="25942" y="0"/>
                </a:lnTo>
                <a:lnTo>
                  <a:pt x="317806" y="92487"/>
                </a:lnTo>
                <a:lnTo>
                  <a:pt x="333260" y="113855"/>
                </a:lnTo>
                <a:lnTo>
                  <a:pt x="331710" y="266586"/>
                </a:lnTo>
                <a:lnTo>
                  <a:pt x="326996" y="274150"/>
                </a:lnTo>
                <a:lnTo>
                  <a:pt x="25283" y="425779"/>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6;p31"/>
          <p:cNvSpPr/>
          <p:nvPr/>
        </p:nvSpPr>
        <p:spPr>
          <a:xfrm>
            <a:off x="1502333" y="1582862"/>
            <a:ext cx="333375" cy="426084"/>
          </a:xfrm>
          <a:custGeom>
            <a:avLst/>
            <a:gdLst/>
            <a:ahLst/>
            <a:cxnLst/>
            <a:rect l="l" t="t" r="r" b="b"/>
            <a:pathLst>
              <a:path w="333375" h="426085" extrusionOk="0">
                <a:moveTo>
                  <a:pt x="307976" y="425779"/>
                </a:moveTo>
                <a:lnTo>
                  <a:pt x="6269" y="274150"/>
                </a:lnTo>
                <a:lnTo>
                  <a:pt x="1552" y="266586"/>
                </a:lnTo>
                <a:lnTo>
                  <a:pt x="0" y="113855"/>
                </a:lnTo>
                <a:lnTo>
                  <a:pt x="1067" y="106819"/>
                </a:lnTo>
                <a:lnTo>
                  <a:pt x="305054" y="343"/>
                </a:lnTo>
                <a:lnTo>
                  <a:pt x="307320" y="0"/>
                </a:lnTo>
                <a:lnTo>
                  <a:pt x="314214" y="0"/>
                </a:lnTo>
                <a:lnTo>
                  <a:pt x="318797" y="1453"/>
                </a:lnTo>
                <a:lnTo>
                  <a:pt x="328350" y="8414"/>
                </a:lnTo>
                <a:lnTo>
                  <a:pt x="331739" y="15042"/>
                </a:lnTo>
                <a:lnTo>
                  <a:pt x="331883" y="52493"/>
                </a:lnTo>
                <a:lnTo>
                  <a:pt x="287508" y="52493"/>
                </a:lnTo>
                <a:lnTo>
                  <a:pt x="44536" y="129795"/>
                </a:lnTo>
                <a:lnTo>
                  <a:pt x="45701" y="244309"/>
                </a:lnTo>
                <a:lnTo>
                  <a:pt x="288720" y="366436"/>
                </a:lnTo>
                <a:lnTo>
                  <a:pt x="333094" y="366436"/>
                </a:lnTo>
                <a:lnTo>
                  <a:pt x="333263" y="410116"/>
                </a:lnTo>
                <a:lnTo>
                  <a:pt x="329286" y="417289"/>
                </a:lnTo>
                <a:lnTo>
                  <a:pt x="316172" y="425412"/>
                </a:lnTo>
                <a:lnTo>
                  <a:pt x="307976" y="425779"/>
                </a:lnTo>
                <a:close/>
              </a:path>
              <a:path w="333375" h="426085" extrusionOk="0">
                <a:moveTo>
                  <a:pt x="333094" y="366436"/>
                </a:moveTo>
                <a:lnTo>
                  <a:pt x="288720" y="366436"/>
                </a:lnTo>
                <a:lnTo>
                  <a:pt x="287508" y="52493"/>
                </a:lnTo>
                <a:lnTo>
                  <a:pt x="331883" y="52493"/>
                </a:lnTo>
                <a:lnTo>
                  <a:pt x="333094" y="366436"/>
                </a:lnTo>
                <a:close/>
              </a:path>
            </a:pathLst>
          </a:custGeom>
          <a:solidFill>
            <a:srgbClr val="56AE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31"/>
          <p:cNvSpPr/>
          <p:nvPr/>
        </p:nvSpPr>
        <p:spPr>
          <a:xfrm>
            <a:off x="0" y="71527"/>
            <a:ext cx="94615" cy="189230"/>
          </a:xfrm>
          <a:custGeom>
            <a:avLst/>
            <a:gdLst/>
            <a:ahLst/>
            <a:cxnLst/>
            <a:rect l="l" t="t" r="r" b="b"/>
            <a:pathLst>
              <a:path w="94615" h="189229" extrusionOk="0">
                <a:moveTo>
                  <a:pt x="94476" y="94473"/>
                </a:moveTo>
                <a:lnTo>
                  <a:pt x="0" y="188952"/>
                </a:lnTo>
                <a:lnTo>
                  <a:pt x="0" y="0"/>
                </a:lnTo>
                <a:lnTo>
                  <a:pt x="94476" y="94473"/>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31"/>
          <p:cNvSpPr/>
          <p:nvPr/>
        </p:nvSpPr>
        <p:spPr>
          <a:xfrm>
            <a:off x="0" y="1249979"/>
            <a:ext cx="94615" cy="189230"/>
          </a:xfrm>
          <a:custGeom>
            <a:avLst/>
            <a:gdLst/>
            <a:ahLst/>
            <a:cxnLst/>
            <a:rect l="l" t="t" r="r" b="b"/>
            <a:pathLst>
              <a:path w="94615" h="189230" extrusionOk="0">
                <a:moveTo>
                  <a:pt x="94481" y="94478"/>
                </a:moveTo>
                <a:lnTo>
                  <a:pt x="0" y="188962"/>
                </a:lnTo>
                <a:lnTo>
                  <a:pt x="0" y="0"/>
                </a:lnTo>
                <a:lnTo>
                  <a:pt x="94481" y="94478"/>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31"/>
          <p:cNvSpPr/>
          <p:nvPr/>
        </p:nvSpPr>
        <p:spPr>
          <a:xfrm>
            <a:off x="389019" y="608128"/>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31"/>
          <p:cNvSpPr/>
          <p:nvPr/>
        </p:nvSpPr>
        <p:spPr>
          <a:xfrm>
            <a:off x="389011" y="1786708"/>
            <a:ext cx="295275" cy="291465"/>
          </a:xfrm>
          <a:custGeom>
            <a:avLst/>
            <a:gdLst/>
            <a:ahLst/>
            <a:cxnLst/>
            <a:rect l="l" t="t" r="r" b="b"/>
            <a:pathLst>
              <a:path w="295275" h="291464" extrusionOk="0">
                <a:moveTo>
                  <a:pt x="294685" y="147340"/>
                </a:moveTo>
                <a:lnTo>
                  <a:pt x="151170" y="290860"/>
                </a:lnTo>
                <a:lnTo>
                  <a:pt x="143520" y="290860"/>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31"/>
          <p:cNvSpPr/>
          <p:nvPr/>
        </p:nvSpPr>
        <p:spPr>
          <a:xfrm>
            <a:off x="978375" y="18750"/>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31"/>
          <p:cNvSpPr/>
          <p:nvPr/>
        </p:nvSpPr>
        <p:spPr>
          <a:xfrm>
            <a:off x="978338" y="1197165"/>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31"/>
          <p:cNvSpPr/>
          <p:nvPr/>
        </p:nvSpPr>
        <p:spPr>
          <a:xfrm>
            <a:off x="1567764" y="608176"/>
            <a:ext cx="292735" cy="294640"/>
          </a:xfrm>
          <a:custGeom>
            <a:avLst/>
            <a:gdLst/>
            <a:ahLst/>
            <a:cxnLst/>
            <a:rect l="l" t="t" r="r" b="b"/>
            <a:pathLst>
              <a:path w="292735" h="294640" extrusionOk="0">
                <a:moveTo>
                  <a:pt x="292506" y="149390"/>
                </a:moveTo>
                <a:lnTo>
                  <a:pt x="288912" y="145796"/>
                </a:lnTo>
                <a:lnTo>
                  <a:pt x="291033" y="143675"/>
                </a:lnTo>
                <a:lnTo>
                  <a:pt x="147345" y="0"/>
                </a:lnTo>
                <a:lnTo>
                  <a:pt x="0" y="147345"/>
                </a:lnTo>
                <a:lnTo>
                  <a:pt x="143687" y="291020"/>
                </a:lnTo>
                <a:lnTo>
                  <a:pt x="147281" y="294614"/>
                </a:lnTo>
                <a:lnTo>
                  <a:pt x="292506" y="149390"/>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31"/>
          <p:cNvSpPr/>
          <p:nvPr/>
        </p:nvSpPr>
        <p:spPr>
          <a:xfrm>
            <a:off x="1567668" y="1786654"/>
            <a:ext cx="290830" cy="291465"/>
          </a:xfrm>
          <a:custGeom>
            <a:avLst/>
            <a:gdLst/>
            <a:ahLst/>
            <a:cxnLst/>
            <a:rect l="l" t="t" r="r" b="b"/>
            <a:pathLst>
              <a:path w="290830" h="291464" extrusionOk="0">
                <a:moveTo>
                  <a:pt x="290806" y="151219"/>
                </a:moveTo>
                <a:lnTo>
                  <a:pt x="151115" y="290915"/>
                </a:lnTo>
                <a:lnTo>
                  <a:pt x="143574" y="290915"/>
                </a:lnTo>
                <a:lnTo>
                  <a:pt x="0" y="147345"/>
                </a:lnTo>
                <a:lnTo>
                  <a:pt x="147340" y="0"/>
                </a:lnTo>
                <a:lnTo>
                  <a:pt x="290806" y="143461"/>
                </a:lnTo>
                <a:lnTo>
                  <a:pt x="290806" y="151219"/>
                </a:lnTo>
                <a:close/>
              </a:path>
            </a:pathLst>
          </a:custGeom>
          <a:solidFill>
            <a:srgbClr val="56AEFF">
              <a:alpha val="2078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3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2"/>
        <p:cNvGrpSpPr/>
        <p:nvPr/>
      </p:nvGrpSpPr>
      <p:grpSpPr>
        <a:xfrm>
          <a:off x="0" y="0"/>
          <a:ext cx="0" cy="0"/>
          <a:chOff x="0" y="0"/>
          <a:chExt cx="0" cy="0"/>
        </a:xfrm>
      </p:grpSpPr>
      <p:sp>
        <p:nvSpPr>
          <p:cNvPr id="143" name="Google Shape;143;g2e0aca0a32d_4_175"/>
          <p:cNvSpPr txBox="1">
            <a:spLocks noGrp="1"/>
          </p:cNvSpPr>
          <p:nvPr>
            <p:ph type="title"/>
          </p:nvPr>
        </p:nvSpPr>
        <p:spPr>
          <a:xfrm>
            <a:off x="7599912" y="641440"/>
            <a:ext cx="3088200" cy="1000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6400" b="1" i="0">
                <a:solidFill>
                  <a:schemeClr val="lt1"/>
                </a:solidFill>
                <a:latin typeface="Trebuchet MS"/>
                <a:ea typeface="Trebuchet MS"/>
                <a:cs typeface="Trebuchet MS"/>
                <a:sym typeface="Trebuchet M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g2e0aca0a32d_4_175"/>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2e0aca0a32d_4_175"/>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g2e0aca0a32d_4_175"/>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sz="1800">
                <a:solidFill>
                  <a:srgbClr val="888888"/>
                </a:solidFill>
                <a:latin typeface="Calibri"/>
                <a:ea typeface="Calibri"/>
                <a:cs typeface="Calibri"/>
                <a:sym typeface="Calibri"/>
              </a:defRPr>
            </a:lvl1pPr>
            <a:lvl2pPr marL="0" lvl="1" indent="0" algn="r" rtl="0">
              <a:spcBef>
                <a:spcPts val="0"/>
              </a:spcBef>
              <a:buNone/>
              <a:defRPr sz="1800">
                <a:solidFill>
                  <a:srgbClr val="888888"/>
                </a:solidFill>
                <a:latin typeface="Calibri"/>
                <a:ea typeface="Calibri"/>
                <a:cs typeface="Calibri"/>
                <a:sym typeface="Calibri"/>
              </a:defRPr>
            </a:lvl2pPr>
            <a:lvl3pPr marL="0" lvl="2" indent="0" algn="r" rtl="0">
              <a:spcBef>
                <a:spcPts val="0"/>
              </a:spcBef>
              <a:buNone/>
              <a:defRPr sz="1800">
                <a:solidFill>
                  <a:srgbClr val="888888"/>
                </a:solidFill>
                <a:latin typeface="Calibri"/>
                <a:ea typeface="Calibri"/>
                <a:cs typeface="Calibri"/>
                <a:sym typeface="Calibri"/>
              </a:defRPr>
            </a:lvl3pPr>
            <a:lvl4pPr marL="0" lvl="3" indent="0" algn="r" rtl="0">
              <a:spcBef>
                <a:spcPts val="0"/>
              </a:spcBef>
              <a:buNone/>
              <a:defRPr sz="1800">
                <a:solidFill>
                  <a:srgbClr val="888888"/>
                </a:solidFill>
                <a:latin typeface="Calibri"/>
                <a:ea typeface="Calibri"/>
                <a:cs typeface="Calibri"/>
                <a:sym typeface="Calibri"/>
              </a:defRPr>
            </a:lvl4pPr>
            <a:lvl5pPr marL="0" lvl="4" indent="0" algn="r" rtl="0">
              <a:spcBef>
                <a:spcPts val="0"/>
              </a:spcBef>
              <a:buNone/>
              <a:defRPr sz="1800">
                <a:solidFill>
                  <a:srgbClr val="888888"/>
                </a:solidFill>
                <a:latin typeface="Calibri"/>
                <a:ea typeface="Calibri"/>
                <a:cs typeface="Calibri"/>
                <a:sym typeface="Calibri"/>
              </a:defRPr>
            </a:lvl5pPr>
            <a:lvl6pPr marL="0" lvl="5" indent="0" algn="r" rtl="0">
              <a:spcBef>
                <a:spcPts val="0"/>
              </a:spcBef>
              <a:buNone/>
              <a:defRPr sz="1800">
                <a:solidFill>
                  <a:srgbClr val="888888"/>
                </a:solidFill>
                <a:latin typeface="Calibri"/>
                <a:ea typeface="Calibri"/>
                <a:cs typeface="Calibri"/>
                <a:sym typeface="Calibri"/>
              </a:defRPr>
            </a:lvl6pPr>
            <a:lvl7pPr marL="0" lvl="6" indent="0" algn="r" rtl="0">
              <a:spcBef>
                <a:spcPts val="0"/>
              </a:spcBef>
              <a:buNone/>
              <a:defRPr sz="1800">
                <a:solidFill>
                  <a:srgbClr val="888888"/>
                </a:solidFill>
                <a:latin typeface="Calibri"/>
                <a:ea typeface="Calibri"/>
                <a:cs typeface="Calibri"/>
                <a:sym typeface="Calibri"/>
              </a:defRPr>
            </a:lvl7pPr>
            <a:lvl8pPr marL="0" lvl="7" indent="0" algn="r" rtl="0">
              <a:spcBef>
                <a:spcPts val="0"/>
              </a:spcBef>
              <a:buNone/>
              <a:defRPr sz="1800">
                <a:solidFill>
                  <a:srgbClr val="888888"/>
                </a:solidFill>
                <a:latin typeface="Calibri"/>
                <a:ea typeface="Calibri"/>
                <a:cs typeface="Calibri"/>
                <a:sym typeface="Calibri"/>
              </a:defRPr>
            </a:lvl8pPr>
            <a:lvl9pPr marL="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8"/>
        <p:cNvGrpSpPr/>
        <p:nvPr/>
      </p:nvGrpSpPr>
      <p:grpSpPr>
        <a:xfrm>
          <a:off x="0" y="0"/>
          <a:ext cx="0" cy="0"/>
          <a:chOff x="0" y="0"/>
          <a:chExt cx="0" cy="0"/>
        </a:xfrm>
      </p:grpSpPr>
      <p:sp>
        <p:nvSpPr>
          <p:cNvPr id="59" name="Google Shape;59;p32"/>
          <p:cNvSpPr txBox="1">
            <a:spLocks noGrp="1"/>
          </p:cNvSpPr>
          <p:nvPr>
            <p:ph type="title"/>
          </p:nvPr>
        </p:nvSpPr>
        <p:spPr>
          <a:xfrm>
            <a:off x="7599912" y="641440"/>
            <a:ext cx="3088175" cy="1000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4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2"/>
          <p:cNvSpPr txBox="1">
            <a:spLocks noGrp="1"/>
          </p:cNvSpPr>
          <p:nvPr>
            <p:ph type="body" idx="1"/>
          </p:nvPr>
        </p:nvSpPr>
        <p:spPr>
          <a:xfrm>
            <a:off x="1072740" y="2647747"/>
            <a:ext cx="16142518" cy="499745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 name="Google Shape;61;p3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4"/>
        <p:cNvGrpSpPr/>
        <p:nvPr/>
      </p:nvGrpSpPr>
      <p:grpSpPr>
        <a:xfrm>
          <a:off x="0" y="0"/>
          <a:ext cx="0" cy="0"/>
          <a:chOff x="0" y="0"/>
          <a:chExt cx="0" cy="0"/>
        </a:xfrm>
      </p:grpSpPr>
      <p:sp>
        <p:nvSpPr>
          <p:cNvPr id="65" name="Google Shape;65;p33"/>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 name="Google Shape;66;p33"/>
          <p:cNvPicPr preferRelativeResize="0"/>
          <p:nvPr/>
        </p:nvPicPr>
        <p:blipFill rotWithShape="1">
          <a:blip r:embed="rId2">
            <a:alphaModFix/>
          </a:blip>
          <a:srcRect/>
          <a:stretch/>
        </p:blipFill>
        <p:spPr>
          <a:xfrm>
            <a:off x="3292425" y="80676"/>
            <a:ext cx="12363449" cy="10198100"/>
          </a:xfrm>
          <a:prstGeom prst="rect">
            <a:avLst/>
          </a:prstGeom>
          <a:noFill/>
          <a:ln>
            <a:noFill/>
          </a:ln>
        </p:spPr>
      </p:pic>
      <p:sp>
        <p:nvSpPr>
          <p:cNvPr id="67" name="Google Shape;67;p33"/>
          <p:cNvSpPr txBox="1">
            <a:spLocks noGrp="1"/>
          </p:cNvSpPr>
          <p:nvPr>
            <p:ph type="title"/>
          </p:nvPr>
        </p:nvSpPr>
        <p:spPr>
          <a:xfrm>
            <a:off x="7599912" y="641440"/>
            <a:ext cx="3088175" cy="1000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4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3"/>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33"/>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3"/>
        <p:cNvGrpSpPr/>
        <p:nvPr/>
      </p:nvGrpSpPr>
      <p:grpSpPr>
        <a:xfrm>
          <a:off x="0" y="0"/>
          <a:ext cx="0" cy="0"/>
          <a:chOff x="0" y="0"/>
          <a:chExt cx="0" cy="0"/>
        </a:xfrm>
      </p:grpSpPr>
      <p:sp>
        <p:nvSpPr>
          <p:cNvPr id="74" name="Google Shape;74;p34"/>
          <p:cNvSpPr txBox="1">
            <a:spLocks noGrp="1"/>
          </p:cNvSpPr>
          <p:nvPr>
            <p:ph type="title"/>
          </p:nvPr>
        </p:nvSpPr>
        <p:spPr>
          <a:xfrm>
            <a:off x="7599912" y="641440"/>
            <a:ext cx="3088175" cy="10007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4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obj">
  <p:cSld name="Title Slide">
    <p:spTree>
      <p:nvGrpSpPr>
        <p:cNvPr id="1" name="Shape 16"/>
        <p:cNvGrpSpPr/>
        <p:nvPr/>
      </p:nvGrpSpPr>
      <p:grpSpPr>
        <a:xfrm>
          <a:off x="0" y="0"/>
          <a:ext cx="0" cy="0"/>
          <a:chOff x="0" y="0"/>
          <a:chExt cx="0" cy="0"/>
        </a:xfrm>
      </p:grpSpPr>
      <p:sp>
        <p:nvSpPr>
          <p:cNvPr id="17" name="Google Shape;17;p30"/>
          <p:cNvSpPr/>
          <p:nvPr/>
        </p:nvSpPr>
        <p:spPr>
          <a:xfrm>
            <a:off x="0" y="0"/>
            <a:ext cx="16407130" cy="10287000"/>
          </a:xfrm>
          <a:custGeom>
            <a:avLst/>
            <a:gdLst/>
            <a:ahLst/>
            <a:cxnLst/>
            <a:rect l="l" t="t" r="r" b="b"/>
            <a:pathLst>
              <a:path w="16407130" h="10287000" extrusionOk="0">
                <a:moveTo>
                  <a:pt x="0" y="10286999"/>
                </a:moveTo>
                <a:lnTo>
                  <a:pt x="16406935" y="10286999"/>
                </a:lnTo>
                <a:lnTo>
                  <a:pt x="16406935" y="0"/>
                </a:lnTo>
                <a:lnTo>
                  <a:pt x="0" y="0"/>
                </a:lnTo>
                <a:lnTo>
                  <a:pt x="0"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30"/>
          <p:cNvSpPr/>
          <p:nvPr/>
        </p:nvSpPr>
        <p:spPr>
          <a:xfrm>
            <a:off x="16406934" y="0"/>
            <a:ext cx="1881505" cy="10287000"/>
          </a:xfrm>
          <a:custGeom>
            <a:avLst/>
            <a:gdLst/>
            <a:ahLst/>
            <a:cxnLst/>
            <a:rect l="l" t="t" r="r" b="b"/>
            <a:pathLst>
              <a:path w="1881505" h="10287000" extrusionOk="0">
                <a:moveTo>
                  <a:pt x="1881063" y="0"/>
                </a:moveTo>
                <a:lnTo>
                  <a:pt x="1881063" y="10286999"/>
                </a:lnTo>
                <a:lnTo>
                  <a:pt x="0" y="10286999"/>
                </a:lnTo>
                <a:lnTo>
                  <a:pt x="0" y="0"/>
                </a:lnTo>
                <a:lnTo>
                  <a:pt x="1881063" y="0"/>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30"/>
          <p:cNvSpPr/>
          <p:nvPr/>
        </p:nvSpPr>
        <p:spPr>
          <a:xfrm>
            <a:off x="11208945" y="165422"/>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30"/>
          <p:cNvSpPr/>
          <p:nvPr/>
        </p:nvSpPr>
        <p:spPr>
          <a:xfrm>
            <a:off x="11208938" y="1342150"/>
            <a:ext cx="294640" cy="294640"/>
          </a:xfrm>
          <a:custGeom>
            <a:avLst/>
            <a:gdLst/>
            <a:ahLst/>
            <a:cxnLst/>
            <a:rect l="l" t="t" r="r" b="b"/>
            <a:pathLst>
              <a:path w="294640" h="294639"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30"/>
          <p:cNvSpPr/>
          <p:nvPr/>
        </p:nvSpPr>
        <p:spPr>
          <a:xfrm>
            <a:off x="11797301" y="753573"/>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30"/>
          <p:cNvSpPr/>
          <p:nvPr/>
        </p:nvSpPr>
        <p:spPr>
          <a:xfrm>
            <a:off x="12385599" y="165509"/>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30"/>
          <p:cNvSpPr/>
          <p:nvPr/>
        </p:nvSpPr>
        <p:spPr>
          <a:xfrm>
            <a:off x="12385591" y="1342237"/>
            <a:ext cx="294640" cy="294640"/>
          </a:xfrm>
          <a:custGeom>
            <a:avLst/>
            <a:gdLst/>
            <a:ahLst/>
            <a:cxnLst/>
            <a:rect l="l" t="t" r="r" b="b"/>
            <a:pathLst>
              <a:path w="294640" h="294639"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30"/>
          <p:cNvSpPr/>
          <p:nvPr/>
        </p:nvSpPr>
        <p:spPr>
          <a:xfrm>
            <a:off x="12973992" y="753621"/>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30"/>
          <p:cNvSpPr/>
          <p:nvPr/>
        </p:nvSpPr>
        <p:spPr>
          <a:xfrm>
            <a:off x="13562407" y="165454"/>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30"/>
          <p:cNvSpPr/>
          <p:nvPr/>
        </p:nvSpPr>
        <p:spPr>
          <a:xfrm>
            <a:off x="13562396" y="1342183"/>
            <a:ext cx="294640" cy="294640"/>
          </a:xfrm>
          <a:custGeom>
            <a:avLst/>
            <a:gdLst/>
            <a:ahLst/>
            <a:cxnLst/>
            <a:rect l="l" t="t" r="r" b="b"/>
            <a:pathLst>
              <a:path w="294640" h="294639"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 name="Google Shape;27;p30"/>
          <p:cNvPicPr preferRelativeResize="0"/>
          <p:nvPr/>
        </p:nvPicPr>
        <p:blipFill rotWithShape="1">
          <a:blip r:embed="rId2">
            <a:alphaModFix/>
          </a:blip>
          <a:srcRect/>
          <a:stretch/>
        </p:blipFill>
        <p:spPr>
          <a:xfrm>
            <a:off x="11944274" y="974519"/>
            <a:ext cx="6340753" cy="8283780"/>
          </a:xfrm>
          <a:prstGeom prst="rect">
            <a:avLst/>
          </a:prstGeom>
          <a:noFill/>
          <a:ln>
            <a:noFill/>
          </a:ln>
        </p:spPr>
      </p:pic>
      <p:sp>
        <p:nvSpPr>
          <p:cNvPr id="28" name="Google Shape;28;p30"/>
          <p:cNvSpPr txBox="1">
            <a:spLocks noGrp="1"/>
          </p:cNvSpPr>
          <p:nvPr>
            <p:ph type="ctrTitle"/>
          </p:nvPr>
        </p:nvSpPr>
        <p:spPr>
          <a:xfrm>
            <a:off x="618860" y="2885081"/>
            <a:ext cx="17050278" cy="353949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0"/>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612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sp>
        <p:nvSpPr>
          <p:cNvPr id="86" name="Google Shape;86;g2e0aca0a32d_4_118"/>
          <p:cNvSpPr txBox="1">
            <a:spLocks noGrp="1"/>
          </p:cNvSpPr>
          <p:nvPr>
            <p:ph type="title"/>
          </p:nvPr>
        </p:nvSpPr>
        <p:spPr>
          <a:xfrm>
            <a:off x="7599912" y="641440"/>
            <a:ext cx="3088200" cy="1000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6400" b="1" i="0">
                <a:solidFill>
                  <a:schemeClr val="lt1"/>
                </a:solidFill>
                <a:latin typeface="Trebuchet MS"/>
                <a:ea typeface="Trebuchet MS"/>
                <a:cs typeface="Trebuchet MS"/>
                <a:sym typeface="Trebuchet M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g2e0aca0a32d_4_118"/>
          <p:cNvSpPr txBox="1">
            <a:spLocks noGrp="1"/>
          </p:cNvSpPr>
          <p:nvPr>
            <p:ph type="body" idx="1"/>
          </p:nvPr>
        </p:nvSpPr>
        <p:spPr>
          <a:xfrm>
            <a:off x="1072740" y="2647747"/>
            <a:ext cx="16142400" cy="4997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b="0" i="0">
                <a:solidFill>
                  <a:schemeClr val="dk1"/>
                </a:solidFill>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88" name="Google Shape;88;g2e0aca0a32d_4_118"/>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g2e0aca0a32d_4_118"/>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g2e0aca0a32d_4_118"/>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sz="1800">
                <a:solidFill>
                  <a:srgbClr val="888888"/>
                </a:solidFill>
                <a:latin typeface="Calibri"/>
                <a:ea typeface="Calibri"/>
                <a:cs typeface="Calibri"/>
                <a:sym typeface="Calibri"/>
              </a:defRPr>
            </a:lvl1pPr>
            <a:lvl2pPr marL="0" lvl="1" indent="0" algn="r" rtl="0">
              <a:spcBef>
                <a:spcPts val="0"/>
              </a:spcBef>
              <a:buNone/>
              <a:defRPr sz="1800">
                <a:solidFill>
                  <a:srgbClr val="888888"/>
                </a:solidFill>
                <a:latin typeface="Calibri"/>
                <a:ea typeface="Calibri"/>
                <a:cs typeface="Calibri"/>
                <a:sym typeface="Calibri"/>
              </a:defRPr>
            </a:lvl2pPr>
            <a:lvl3pPr marL="0" lvl="2" indent="0" algn="r" rtl="0">
              <a:spcBef>
                <a:spcPts val="0"/>
              </a:spcBef>
              <a:buNone/>
              <a:defRPr sz="1800">
                <a:solidFill>
                  <a:srgbClr val="888888"/>
                </a:solidFill>
                <a:latin typeface="Calibri"/>
                <a:ea typeface="Calibri"/>
                <a:cs typeface="Calibri"/>
                <a:sym typeface="Calibri"/>
              </a:defRPr>
            </a:lvl3pPr>
            <a:lvl4pPr marL="0" lvl="3" indent="0" algn="r" rtl="0">
              <a:spcBef>
                <a:spcPts val="0"/>
              </a:spcBef>
              <a:buNone/>
              <a:defRPr sz="1800">
                <a:solidFill>
                  <a:srgbClr val="888888"/>
                </a:solidFill>
                <a:latin typeface="Calibri"/>
                <a:ea typeface="Calibri"/>
                <a:cs typeface="Calibri"/>
                <a:sym typeface="Calibri"/>
              </a:defRPr>
            </a:lvl4pPr>
            <a:lvl5pPr marL="0" lvl="4" indent="0" algn="r" rtl="0">
              <a:spcBef>
                <a:spcPts val="0"/>
              </a:spcBef>
              <a:buNone/>
              <a:defRPr sz="1800">
                <a:solidFill>
                  <a:srgbClr val="888888"/>
                </a:solidFill>
                <a:latin typeface="Calibri"/>
                <a:ea typeface="Calibri"/>
                <a:cs typeface="Calibri"/>
                <a:sym typeface="Calibri"/>
              </a:defRPr>
            </a:lvl5pPr>
            <a:lvl6pPr marL="0" lvl="5" indent="0" algn="r" rtl="0">
              <a:spcBef>
                <a:spcPts val="0"/>
              </a:spcBef>
              <a:buNone/>
              <a:defRPr sz="1800">
                <a:solidFill>
                  <a:srgbClr val="888888"/>
                </a:solidFill>
                <a:latin typeface="Calibri"/>
                <a:ea typeface="Calibri"/>
                <a:cs typeface="Calibri"/>
                <a:sym typeface="Calibri"/>
              </a:defRPr>
            </a:lvl6pPr>
            <a:lvl7pPr marL="0" lvl="6" indent="0" algn="r" rtl="0">
              <a:spcBef>
                <a:spcPts val="0"/>
              </a:spcBef>
              <a:buNone/>
              <a:defRPr sz="1800">
                <a:solidFill>
                  <a:srgbClr val="888888"/>
                </a:solidFill>
                <a:latin typeface="Calibri"/>
                <a:ea typeface="Calibri"/>
                <a:cs typeface="Calibri"/>
                <a:sym typeface="Calibri"/>
              </a:defRPr>
            </a:lvl7pPr>
            <a:lvl8pPr marL="0" lvl="7" indent="0" algn="r" rtl="0">
              <a:spcBef>
                <a:spcPts val="0"/>
              </a:spcBef>
              <a:buNone/>
              <a:defRPr sz="1800">
                <a:solidFill>
                  <a:srgbClr val="888888"/>
                </a:solidFill>
                <a:latin typeface="Calibri"/>
                <a:ea typeface="Calibri"/>
                <a:cs typeface="Calibri"/>
                <a:sym typeface="Calibri"/>
              </a:defRPr>
            </a:lvl8pPr>
            <a:lvl9pPr marL="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91"/>
        <p:cNvGrpSpPr/>
        <p:nvPr/>
      </p:nvGrpSpPr>
      <p:grpSpPr>
        <a:xfrm>
          <a:off x="0" y="0"/>
          <a:ext cx="0" cy="0"/>
          <a:chOff x="0" y="0"/>
          <a:chExt cx="0" cy="0"/>
        </a:xfrm>
      </p:grpSpPr>
      <p:sp>
        <p:nvSpPr>
          <p:cNvPr id="92" name="Google Shape;92;g2e0aca0a32d_4_124"/>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3" name="Google Shape;93;g2e0aca0a32d_4_124"/>
          <p:cNvPicPr preferRelativeResize="0"/>
          <p:nvPr/>
        </p:nvPicPr>
        <p:blipFill rotWithShape="1">
          <a:blip r:embed="rId2">
            <a:alphaModFix/>
          </a:blip>
          <a:srcRect/>
          <a:stretch/>
        </p:blipFill>
        <p:spPr>
          <a:xfrm>
            <a:off x="3292425" y="80676"/>
            <a:ext cx="12363450" cy="10198099"/>
          </a:xfrm>
          <a:prstGeom prst="rect">
            <a:avLst/>
          </a:prstGeom>
          <a:noFill/>
          <a:ln>
            <a:noFill/>
          </a:ln>
        </p:spPr>
      </p:pic>
      <p:sp>
        <p:nvSpPr>
          <p:cNvPr id="94" name="Google Shape;94;g2e0aca0a32d_4_124"/>
          <p:cNvSpPr txBox="1">
            <a:spLocks noGrp="1"/>
          </p:cNvSpPr>
          <p:nvPr>
            <p:ph type="title"/>
          </p:nvPr>
        </p:nvSpPr>
        <p:spPr>
          <a:xfrm>
            <a:off x="7599912" y="641440"/>
            <a:ext cx="3088200" cy="1000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6400" b="1" i="0">
                <a:solidFill>
                  <a:schemeClr val="lt1"/>
                </a:solidFill>
                <a:latin typeface="Trebuchet MS"/>
                <a:ea typeface="Trebuchet MS"/>
                <a:cs typeface="Trebuchet MS"/>
                <a:sym typeface="Trebuchet M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g2e0aca0a32d_4_124"/>
          <p:cNvSpPr txBox="1">
            <a:spLocks noGrp="1"/>
          </p:cNvSpPr>
          <p:nvPr>
            <p:ph type="body" idx="1"/>
          </p:nvPr>
        </p:nvSpPr>
        <p:spPr>
          <a:xfrm>
            <a:off x="914400" y="2366010"/>
            <a:ext cx="7955400" cy="67893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96" name="Google Shape;96;g2e0aca0a32d_4_124"/>
          <p:cNvSpPr txBox="1">
            <a:spLocks noGrp="1"/>
          </p:cNvSpPr>
          <p:nvPr>
            <p:ph type="body" idx="2"/>
          </p:nvPr>
        </p:nvSpPr>
        <p:spPr>
          <a:xfrm>
            <a:off x="9418320" y="2366010"/>
            <a:ext cx="7955400" cy="67893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97" name="Google Shape;97;g2e0aca0a32d_4_124"/>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g2e0aca0a32d_4_124"/>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g2e0aca0a32d_4_124"/>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sz="1800">
                <a:solidFill>
                  <a:srgbClr val="888888"/>
                </a:solidFill>
                <a:latin typeface="Calibri"/>
                <a:ea typeface="Calibri"/>
                <a:cs typeface="Calibri"/>
                <a:sym typeface="Calibri"/>
              </a:defRPr>
            </a:lvl1pPr>
            <a:lvl2pPr marL="0" lvl="1" indent="0" algn="r" rtl="0">
              <a:spcBef>
                <a:spcPts val="0"/>
              </a:spcBef>
              <a:buNone/>
              <a:defRPr sz="1800">
                <a:solidFill>
                  <a:srgbClr val="888888"/>
                </a:solidFill>
                <a:latin typeface="Calibri"/>
                <a:ea typeface="Calibri"/>
                <a:cs typeface="Calibri"/>
                <a:sym typeface="Calibri"/>
              </a:defRPr>
            </a:lvl2pPr>
            <a:lvl3pPr marL="0" lvl="2" indent="0" algn="r" rtl="0">
              <a:spcBef>
                <a:spcPts val="0"/>
              </a:spcBef>
              <a:buNone/>
              <a:defRPr sz="1800">
                <a:solidFill>
                  <a:srgbClr val="888888"/>
                </a:solidFill>
                <a:latin typeface="Calibri"/>
                <a:ea typeface="Calibri"/>
                <a:cs typeface="Calibri"/>
                <a:sym typeface="Calibri"/>
              </a:defRPr>
            </a:lvl3pPr>
            <a:lvl4pPr marL="0" lvl="3" indent="0" algn="r" rtl="0">
              <a:spcBef>
                <a:spcPts val="0"/>
              </a:spcBef>
              <a:buNone/>
              <a:defRPr sz="1800">
                <a:solidFill>
                  <a:srgbClr val="888888"/>
                </a:solidFill>
                <a:latin typeface="Calibri"/>
                <a:ea typeface="Calibri"/>
                <a:cs typeface="Calibri"/>
                <a:sym typeface="Calibri"/>
              </a:defRPr>
            </a:lvl4pPr>
            <a:lvl5pPr marL="0" lvl="4" indent="0" algn="r" rtl="0">
              <a:spcBef>
                <a:spcPts val="0"/>
              </a:spcBef>
              <a:buNone/>
              <a:defRPr sz="1800">
                <a:solidFill>
                  <a:srgbClr val="888888"/>
                </a:solidFill>
                <a:latin typeface="Calibri"/>
                <a:ea typeface="Calibri"/>
                <a:cs typeface="Calibri"/>
                <a:sym typeface="Calibri"/>
              </a:defRPr>
            </a:lvl5pPr>
            <a:lvl6pPr marL="0" lvl="5" indent="0" algn="r" rtl="0">
              <a:spcBef>
                <a:spcPts val="0"/>
              </a:spcBef>
              <a:buNone/>
              <a:defRPr sz="1800">
                <a:solidFill>
                  <a:srgbClr val="888888"/>
                </a:solidFill>
                <a:latin typeface="Calibri"/>
                <a:ea typeface="Calibri"/>
                <a:cs typeface="Calibri"/>
                <a:sym typeface="Calibri"/>
              </a:defRPr>
            </a:lvl6pPr>
            <a:lvl7pPr marL="0" lvl="6" indent="0" algn="r" rtl="0">
              <a:spcBef>
                <a:spcPts val="0"/>
              </a:spcBef>
              <a:buNone/>
              <a:defRPr sz="1800">
                <a:solidFill>
                  <a:srgbClr val="888888"/>
                </a:solidFill>
                <a:latin typeface="Calibri"/>
                <a:ea typeface="Calibri"/>
                <a:cs typeface="Calibri"/>
                <a:sym typeface="Calibri"/>
              </a:defRPr>
            </a:lvl7pPr>
            <a:lvl8pPr marL="0" lvl="7" indent="0" algn="r" rtl="0">
              <a:spcBef>
                <a:spcPts val="0"/>
              </a:spcBef>
              <a:buNone/>
              <a:defRPr sz="1800">
                <a:solidFill>
                  <a:srgbClr val="888888"/>
                </a:solidFill>
                <a:latin typeface="Calibri"/>
                <a:ea typeface="Calibri"/>
                <a:cs typeface="Calibri"/>
                <a:sym typeface="Calibri"/>
              </a:defRPr>
            </a:lvl8pPr>
            <a:lvl9pPr marL="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00"/>
        <p:cNvGrpSpPr/>
        <p:nvPr/>
      </p:nvGrpSpPr>
      <p:grpSpPr>
        <a:xfrm>
          <a:off x="0" y="0"/>
          <a:ext cx="0" cy="0"/>
          <a:chOff x="0" y="0"/>
          <a:chExt cx="0" cy="0"/>
        </a:xfrm>
      </p:grpSpPr>
      <p:sp>
        <p:nvSpPr>
          <p:cNvPr id="101" name="Google Shape;101;g2e0aca0a32d_4_133"/>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g2e0aca0a32d_4_133"/>
          <p:cNvSpPr/>
          <p:nvPr/>
        </p:nvSpPr>
        <p:spPr>
          <a:xfrm>
            <a:off x="16683487" y="1590945"/>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g2e0aca0a32d_4_133"/>
          <p:cNvSpPr/>
          <p:nvPr/>
        </p:nvSpPr>
        <p:spPr>
          <a:xfrm>
            <a:off x="16683507" y="2769332"/>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g2e0aca0a32d_4_133"/>
          <p:cNvSpPr/>
          <p:nvPr/>
        </p:nvSpPr>
        <p:spPr>
          <a:xfrm>
            <a:off x="16683519" y="3947912"/>
            <a:ext cx="295275" cy="291464"/>
          </a:xfrm>
          <a:custGeom>
            <a:avLst/>
            <a:gdLst/>
            <a:ahLst/>
            <a:cxnLst/>
            <a:rect l="l" t="t" r="r" b="b"/>
            <a:pathLst>
              <a:path w="295275" h="291464" extrusionOk="0">
                <a:moveTo>
                  <a:pt x="294665" y="147340"/>
                </a:moveTo>
                <a:lnTo>
                  <a:pt x="151063" y="290947"/>
                </a:lnTo>
                <a:lnTo>
                  <a:pt x="143587" y="290947"/>
                </a:lnTo>
                <a:lnTo>
                  <a:pt x="0" y="147325"/>
                </a:lnTo>
                <a:lnTo>
                  <a:pt x="147320" y="0"/>
                </a:lnTo>
                <a:lnTo>
                  <a:pt x="29466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g2e0aca0a32d_4_133"/>
          <p:cNvSpPr/>
          <p:nvPr/>
        </p:nvSpPr>
        <p:spPr>
          <a:xfrm>
            <a:off x="17272784" y="2179952"/>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g2e0aca0a32d_4_133"/>
          <p:cNvSpPr/>
          <p:nvPr/>
        </p:nvSpPr>
        <p:spPr>
          <a:xfrm>
            <a:off x="17272789" y="3358409"/>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g2e0aca0a32d_4_133"/>
          <p:cNvSpPr/>
          <p:nvPr/>
        </p:nvSpPr>
        <p:spPr>
          <a:xfrm>
            <a:off x="17862013" y="1590961"/>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g2e0aca0a32d_4_133"/>
          <p:cNvSpPr/>
          <p:nvPr/>
        </p:nvSpPr>
        <p:spPr>
          <a:xfrm>
            <a:off x="17862013" y="2769420"/>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g2e0aca0a32d_4_133"/>
          <p:cNvSpPr/>
          <p:nvPr/>
        </p:nvSpPr>
        <p:spPr>
          <a:xfrm>
            <a:off x="17862005" y="3948000"/>
            <a:ext cx="295275" cy="291464"/>
          </a:xfrm>
          <a:custGeom>
            <a:avLst/>
            <a:gdLst/>
            <a:ahLst/>
            <a:cxnLst/>
            <a:rect l="l" t="t" r="r" b="b"/>
            <a:pathLst>
              <a:path w="295275" h="291464" extrusionOk="0">
                <a:moveTo>
                  <a:pt x="294685" y="147340"/>
                </a:moveTo>
                <a:lnTo>
                  <a:pt x="151169" y="290861"/>
                </a:lnTo>
                <a:lnTo>
                  <a:pt x="143521" y="290861"/>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g2e0aca0a32d_4_133"/>
          <p:cNvSpPr/>
          <p:nvPr/>
        </p:nvSpPr>
        <p:spPr>
          <a:xfrm>
            <a:off x="1889194" y="1173238"/>
            <a:ext cx="333375" cy="435609"/>
          </a:xfrm>
          <a:custGeom>
            <a:avLst/>
            <a:gdLst/>
            <a:ahLst/>
            <a:cxnLst/>
            <a:rect l="l" t="t" r="r" b="b"/>
            <a:pathLst>
              <a:path w="333375" h="435609" extrusionOk="0">
                <a:moveTo>
                  <a:pt x="309581" y="435601"/>
                </a:moveTo>
                <a:lnTo>
                  <a:pt x="15462" y="342027"/>
                </a:lnTo>
                <a:lnTo>
                  <a:pt x="0" y="320775"/>
                </a:lnTo>
                <a:lnTo>
                  <a:pt x="1500" y="15016"/>
                </a:lnTo>
                <a:lnTo>
                  <a:pt x="4894" y="8399"/>
                </a:lnTo>
                <a:lnTo>
                  <a:pt x="14439" y="1448"/>
                </a:lnTo>
                <a:lnTo>
                  <a:pt x="19019" y="0"/>
                </a:lnTo>
                <a:lnTo>
                  <a:pt x="23660" y="0"/>
                </a:lnTo>
                <a:lnTo>
                  <a:pt x="25913" y="0"/>
                </a:lnTo>
                <a:lnTo>
                  <a:pt x="317777" y="92481"/>
                </a:lnTo>
                <a:lnTo>
                  <a:pt x="333231" y="113730"/>
                </a:lnTo>
                <a:lnTo>
                  <a:pt x="331733" y="419492"/>
                </a:lnTo>
                <a:lnTo>
                  <a:pt x="328339" y="426109"/>
                </a:lnTo>
                <a:lnTo>
                  <a:pt x="316921" y="434415"/>
                </a:lnTo>
                <a:lnTo>
                  <a:pt x="309581" y="435601"/>
                </a:lnTo>
                <a:close/>
              </a:path>
            </a:pathLst>
          </a:custGeom>
          <a:solidFill>
            <a:srgbClr val="56AE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g2e0aca0a32d_4_133"/>
          <p:cNvSpPr/>
          <p:nvPr/>
        </p:nvSpPr>
        <p:spPr>
          <a:xfrm>
            <a:off x="1502333" y="1173237"/>
            <a:ext cx="333375" cy="435609"/>
          </a:xfrm>
          <a:custGeom>
            <a:avLst/>
            <a:gdLst/>
            <a:ahLst/>
            <a:cxnLst/>
            <a:rect l="l" t="t" r="r" b="b"/>
            <a:pathLst>
              <a:path w="333375" h="435609" extrusionOk="0">
                <a:moveTo>
                  <a:pt x="23655" y="435601"/>
                </a:moveTo>
                <a:lnTo>
                  <a:pt x="16310" y="434415"/>
                </a:lnTo>
                <a:lnTo>
                  <a:pt x="4894" y="426109"/>
                </a:lnTo>
                <a:lnTo>
                  <a:pt x="1500" y="419483"/>
                </a:lnTo>
                <a:lnTo>
                  <a:pt x="0" y="113730"/>
                </a:lnTo>
                <a:lnTo>
                  <a:pt x="1094" y="106730"/>
                </a:lnTo>
                <a:lnTo>
                  <a:pt x="305054" y="343"/>
                </a:lnTo>
                <a:lnTo>
                  <a:pt x="307320" y="0"/>
                </a:lnTo>
                <a:lnTo>
                  <a:pt x="314211" y="0"/>
                </a:lnTo>
                <a:lnTo>
                  <a:pt x="318791" y="1448"/>
                </a:lnTo>
                <a:lnTo>
                  <a:pt x="328339" y="8399"/>
                </a:lnTo>
                <a:lnTo>
                  <a:pt x="331730" y="15016"/>
                </a:lnTo>
                <a:lnTo>
                  <a:pt x="331914" y="52478"/>
                </a:lnTo>
                <a:lnTo>
                  <a:pt x="287540" y="52478"/>
                </a:lnTo>
                <a:lnTo>
                  <a:pt x="44451" y="129818"/>
                </a:lnTo>
                <a:lnTo>
                  <a:pt x="45693" y="382027"/>
                </a:lnTo>
                <a:lnTo>
                  <a:pt x="192047" y="382027"/>
                </a:lnTo>
                <a:lnTo>
                  <a:pt x="23655" y="435601"/>
                </a:lnTo>
                <a:close/>
              </a:path>
              <a:path w="333375" h="435609" extrusionOk="0">
                <a:moveTo>
                  <a:pt x="192047" y="382027"/>
                </a:moveTo>
                <a:lnTo>
                  <a:pt x="45693" y="382027"/>
                </a:lnTo>
                <a:lnTo>
                  <a:pt x="288779" y="304681"/>
                </a:lnTo>
                <a:lnTo>
                  <a:pt x="287540" y="52478"/>
                </a:lnTo>
                <a:lnTo>
                  <a:pt x="331914" y="52478"/>
                </a:lnTo>
                <a:lnTo>
                  <a:pt x="333234" y="320775"/>
                </a:lnTo>
                <a:lnTo>
                  <a:pt x="332138" y="327773"/>
                </a:lnTo>
                <a:lnTo>
                  <a:pt x="328988" y="333935"/>
                </a:lnTo>
                <a:lnTo>
                  <a:pt x="324096" y="338829"/>
                </a:lnTo>
                <a:lnTo>
                  <a:pt x="317774" y="342027"/>
                </a:lnTo>
                <a:lnTo>
                  <a:pt x="192047" y="382027"/>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g2e0aca0a32d_4_133"/>
          <p:cNvSpPr/>
          <p:nvPr/>
        </p:nvSpPr>
        <p:spPr>
          <a:xfrm>
            <a:off x="1889165" y="1582862"/>
            <a:ext cx="333375" cy="426085"/>
          </a:xfrm>
          <a:custGeom>
            <a:avLst/>
            <a:gdLst/>
            <a:ahLst/>
            <a:cxnLst/>
            <a:rect l="l" t="t" r="r" b="b"/>
            <a:pathLst>
              <a:path w="333375" h="426085" extrusionOk="0">
                <a:moveTo>
                  <a:pt x="25283" y="425779"/>
                </a:moveTo>
                <a:lnTo>
                  <a:pt x="17087" y="425412"/>
                </a:lnTo>
                <a:lnTo>
                  <a:pt x="3974" y="417289"/>
                </a:lnTo>
                <a:lnTo>
                  <a:pt x="0" y="410116"/>
                </a:lnTo>
                <a:lnTo>
                  <a:pt x="1520" y="15042"/>
                </a:lnTo>
                <a:lnTo>
                  <a:pt x="4915" y="8414"/>
                </a:lnTo>
                <a:lnTo>
                  <a:pt x="14462" y="1453"/>
                </a:lnTo>
                <a:lnTo>
                  <a:pt x="19048" y="0"/>
                </a:lnTo>
                <a:lnTo>
                  <a:pt x="23690" y="0"/>
                </a:lnTo>
                <a:lnTo>
                  <a:pt x="25942" y="0"/>
                </a:lnTo>
                <a:lnTo>
                  <a:pt x="317806" y="92487"/>
                </a:lnTo>
                <a:lnTo>
                  <a:pt x="333260" y="113855"/>
                </a:lnTo>
                <a:lnTo>
                  <a:pt x="331710" y="266586"/>
                </a:lnTo>
                <a:lnTo>
                  <a:pt x="326996" y="274150"/>
                </a:lnTo>
                <a:lnTo>
                  <a:pt x="25283" y="425779"/>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g2e0aca0a32d_4_133"/>
          <p:cNvSpPr/>
          <p:nvPr/>
        </p:nvSpPr>
        <p:spPr>
          <a:xfrm>
            <a:off x="1502333" y="1582862"/>
            <a:ext cx="333375" cy="426085"/>
          </a:xfrm>
          <a:custGeom>
            <a:avLst/>
            <a:gdLst/>
            <a:ahLst/>
            <a:cxnLst/>
            <a:rect l="l" t="t" r="r" b="b"/>
            <a:pathLst>
              <a:path w="333375" h="426085" extrusionOk="0">
                <a:moveTo>
                  <a:pt x="307976" y="425779"/>
                </a:moveTo>
                <a:lnTo>
                  <a:pt x="6269" y="274150"/>
                </a:lnTo>
                <a:lnTo>
                  <a:pt x="1552" y="266586"/>
                </a:lnTo>
                <a:lnTo>
                  <a:pt x="0" y="113855"/>
                </a:lnTo>
                <a:lnTo>
                  <a:pt x="1067" y="106819"/>
                </a:lnTo>
                <a:lnTo>
                  <a:pt x="305054" y="343"/>
                </a:lnTo>
                <a:lnTo>
                  <a:pt x="307320" y="0"/>
                </a:lnTo>
                <a:lnTo>
                  <a:pt x="314214" y="0"/>
                </a:lnTo>
                <a:lnTo>
                  <a:pt x="318797" y="1453"/>
                </a:lnTo>
                <a:lnTo>
                  <a:pt x="328350" y="8414"/>
                </a:lnTo>
                <a:lnTo>
                  <a:pt x="331739" y="15042"/>
                </a:lnTo>
                <a:lnTo>
                  <a:pt x="331883" y="52493"/>
                </a:lnTo>
                <a:lnTo>
                  <a:pt x="287508" y="52493"/>
                </a:lnTo>
                <a:lnTo>
                  <a:pt x="44536" y="129795"/>
                </a:lnTo>
                <a:lnTo>
                  <a:pt x="45701" y="244309"/>
                </a:lnTo>
                <a:lnTo>
                  <a:pt x="288720" y="366436"/>
                </a:lnTo>
                <a:lnTo>
                  <a:pt x="333094" y="366436"/>
                </a:lnTo>
                <a:lnTo>
                  <a:pt x="333263" y="410116"/>
                </a:lnTo>
                <a:lnTo>
                  <a:pt x="329286" y="417289"/>
                </a:lnTo>
                <a:lnTo>
                  <a:pt x="316172" y="425412"/>
                </a:lnTo>
                <a:lnTo>
                  <a:pt x="307976" y="425779"/>
                </a:lnTo>
                <a:close/>
              </a:path>
              <a:path w="333375" h="426085" extrusionOk="0">
                <a:moveTo>
                  <a:pt x="333094" y="366436"/>
                </a:moveTo>
                <a:lnTo>
                  <a:pt x="288720" y="366436"/>
                </a:lnTo>
                <a:lnTo>
                  <a:pt x="287508" y="52493"/>
                </a:lnTo>
                <a:lnTo>
                  <a:pt x="331883" y="52493"/>
                </a:lnTo>
                <a:lnTo>
                  <a:pt x="333094" y="366436"/>
                </a:lnTo>
                <a:close/>
              </a:path>
            </a:pathLst>
          </a:custGeom>
          <a:solidFill>
            <a:srgbClr val="56AE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g2e0aca0a32d_4_133"/>
          <p:cNvSpPr/>
          <p:nvPr/>
        </p:nvSpPr>
        <p:spPr>
          <a:xfrm>
            <a:off x="0" y="71527"/>
            <a:ext cx="94615" cy="189229"/>
          </a:xfrm>
          <a:custGeom>
            <a:avLst/>
            <a:gdLst/>
            <a:ahLst/>
            <a:cxnLst/>
            <a:rect l="l" t="t" r="r" b="b"/>
            <a:pathLst>
              <a:path w="94615" h="189229" extrusionOk="0">
                <a:moveTo>
                  <a:pt x="94476" y="94473"/>
                </a:moveTo>
                <a:lnTo>
                  <a:pt x="0" y="188952"/>
                </a:lnTo>
                <a:lnTo>
                  <a:pt x="0" y="0"/>
                </a:lnTo>
                <a:lnTo>
                  <a:pt x="94476" y="94473"/>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g2e0aca0a32d_4_133"/>
          <p:cNvSpPr/>
          <p:nvPr/>
        </p:nvSpPr>
        <p:spPr>
          <a:xfrm>
            <a:off x="0" y="1249979"/>
            <a:ext cx="94615" cy="189230"/>
          </a:xfrm>
          <a:custGeom>
            <a:avLst/>
            <a:gdLst/>
            <a:ahLst/>
            <a:cxnLst/>
            <a:rect l="l" t="t" r="r" b="b"/>
            <a:pathLst>
              <a:path w="94615" h="189230" extrusionOk="0">
                <a:moveTo>
                  <a:pt x="94481" y="94478"/>
                </a:moveTo>
                <a:lnTo>
                  <a:pt x="0" y="188962"/>
                </a:lnTo>
                <a:lnTo>
                  <a:pt x="0" y="0"/>
                </a:lnTo>
                <a:lnTo>
                  <a:pt x="94481" y="94478"/>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g2e0aca0a32d_4_133"/>
          <p:cNvSpPr/>
          <p:nvPr/>
        </p:nvSpPr>
        <p:spPr>
          <a:xfrm>
            <a:off x="389019" y="608128"/>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g2e0aca0a32d_4_133"/>
          <p:cNvSpPr/>
          <p:nvPr/>
        </p:nvSpPr>
        <p:spPr>
          <a:xfrm>
            <a:off x="389011" y="1786708"/>
            <a:ext cx="295275" cy="291464"/>
          </a:xfrm>
          <a:custGeom>
            <a:avLst/>
            <a:gdLst/>
            <a:ahLst/>
            <a:cxnLst/>
            <a:rect l="l" t="t" r="r" b="b"/>
            <a:pathLst>
              <a:path w="295275" h="291464" extrusionOk="0">
                <a:moveTo>
                  <a:pt x="294685" y="147340"/>
                </a:moveTo>
                <a:lnTo>
                  <a:pt x="151170" y="290860"/>
                </a:lnTo>
                <a:lnTo>
                  <a:pt x="143520" y="290860"/>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g2e0aca0a32d_4_133"/>
          <p:cNvSpPr/>
          <p:nvPr/>
        </p:nvSpPr>
        <p:spPr>
          <a:xfrm>
            <a:off x="978375" y="18750"/>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g2e0aca0a32d_4_133"/>
          <p:cNvSpPr/>
          <p:nvPr/>
        </p:nvSpPr>
        <p:spPr>
          <a:xfrm>
            <a:off x="978338" y="1197165"/>
            <a:ext cx="295275" cy="295275"/>
          </a:xfrm>
          <a:custGeom>
            <a:avLst/>
            <a:gdLst/>
            <a:ahLst/>
            <a:cxnLst/>
            <a:rect l="l" t="t" r="r" b="b"/>
            <a:pathLst>
              <a:path w="295275" h="295275" extrusionOk="0">
                <a:moveTo>
                  <a:pt x="294685" y="147340"/>
                </a:moveTo>
                <a:lnTo>
                  <a:pt x="147345" y="294685"/>
                </a:lnTo>
                <a:lnTo>
                  <a:pt x="0" y="147345"/>
                </a:lnTo>
                <a:lnTo>
                  <a:pt x="147340" y="0"/>
                </a:lnTo>
                <a:lnTo>
                  <a:pt x="294685" y="14734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g2e0aca0a32d_4_133"/>
          <p:cNvSpPr/>
          <p:nvPr/>
        </p:nvSpPr>
        <p:spPr>
          <a:xfrm>
            <a:off x="1567764" y="608176"/>
            <a:ext cx="292735" cy="294640"/>
          </a:xfrm>
          <a:custGeom>
            <a:avLst/>
            <a:gdLst/>
            <a:ahLst/>
            <a:cxnLst/>
            <a:rect l="l" t="t" r="r" b="b"/>
            <a:pathLst>
              <a:path w="292735" h="294640" extrusionOk="0">
                <a:moveTo>
                  <a:pt x="292506" y="149390"/>
                </a:moveTo>
                <a:lnTo>
                  <a:pt x="288912" y="145796"/>
                </a:lnTo>
                <a:lnTo>
                  <a:pt x="291033" y="143675"/>
                </a:lnTo>
                <a:lnTo>
                  <a:pt x="147345" y="0"/>
                </a:lnTo>
                <a:lnTo>
                  <a:pt x="0" y="147345"/>
                </a:lnTo>
                <a:lnTo>
                  <a:pt x="143687" y="291020"/>
                </a:lnTo>
                <a:lnTo>
                  <a:pt x="147281" y="294614"/>
                </a:lnTo>
                <a:lnTo>
                  <a:pt x="292506" y="149390"/>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g2e0aca0a32d_4_133"/>
          <p:cNvSpPr/>
          <p:nvPr/>
        </p:nvSpPr>
        <p:spPr>
          <a:xfrm>
            <a:off x="1567668" y="1786654"/>
            <a:ext cx="290830" cy="291464"/>
          </a:xfrm>
          <a:custGeom>
            <a:avLst/>
            <a:gdLst/>
            <a:ahLst/>
            <a:cxnLst/>
            <a:rect l="l" t="t" r="r" b="b"/>
            <a:pathLst>
              <a:path w="290830" h="291464" extrusionOk="0">
                <a:moveTo>
                  <a:pt x="290806" y="151219"/>
                </a:moveTo>
                <a:lnTo>
                  <a:pt x="151115" y="290915"/>
                </a:lnTo>
                <a:lnTo>
                  <a:pt x="143574" y="290915"/>
                </a:lnTo>
                <a:lnTo>
                  <a:pt x="0" y="147345"/>
                </a:lnTo>
                <a:lnTo>
                  <a:pt x="147340" y="0"/>
                </a:lnTo>
                <a:lnTo>
                  <a:pt x="290806" y="143461"/>
                </a:lnTo>
                <a:lnTo>
                  <a:pt x="290806" y="151219"/>
                </a:lnTo>
                <a:close/>
              </a:path>
            </a:pathLst>
          </a:custGeom>
          <a:solidFill>
            <a:srgbClr val="56AEFF">
              <a:alpha val="207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g2e0aca0a32d_4_133"/>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2e0aca0a32d_4_133"/>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g2e0aca0a32d_4_133"/>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sz="1800">
                <a:solidFill>
                  <a:srgbClr val="888888"/>
                </a:solidFill>
                <a:latin typeface="Calibri"/>
                <a:ea typeface="Calibri"/>
                <a:cs typeface="Calibri"/>
                <a:sym typeface="Calibri"/>
              </a:defRPr>
            </a:lvl1pPr>
            <a:lvl2pPr marL="0" lvl="1" indent="0" algn="r" rtl="0">
              <a:spcBef>
                <a:spcPts val="0"/>
              </a:spcBef>
              <a:buNone/>
              <a:defRPr sz="1800">
                <a:solidFill>
                  <a:srgbClr val="888888"/>
                </a:solidFill>
                <a:latin typeface="Calibri"/>
                <a:ea typeface="Calibri"/>
                <a:cs typeface="Calibri"/>
                <a:sym typeface="Calibri"/>
              </a:defRPr>
            </a:lvl2pPr>
            <a:lvl3pPr marL="0" lvl="2" indent="0" algn="r" rtl="0">
              <a:spcBef>
                <a:spcPts val="0"/>
              </a:spcBef>
              <a:buNone/>
              <a:defRPr sz="1800">
                <a:solidFill>
                  <a:srgbClr val="888888"/>
                </a:solidFill>
                <a:latin typeface="Calibri"/>
                <a:ea typeface="Calibri"/>
                <a:cs typeface="Calibri"/>
                <a:sym typeface="Calibri"/>
              </a:defRPr>
            </a:lvl3pPr>
            <a:lvl4pPr marL="0" lvl="3" indent="0" algn="r" rtl="0">
              <a:spcBef>
                <a:spcPts val="0"/>
              </a:spcBef>
              <a:buNone/>
              <a:defRPr sz="1800">
                <a:solidFill>
                  <a:srgbClr val="888888"/>
                </a:solidFill>
                <a:latin typeface="Calibri"/>
                <a:ea typeface="Calibri"/>
                <a:cs typeface="Calibri"/>
                <a:sym typeface="Calibri"/>
              </a:defRPr>
            </a:lvl4pPr>
            <a:lvl5pPr marL="0" lvl="4" indent="0" algn="r" rtl="0">
              <a:spcBef>
                <a:spcPts val="0"/>
              </a:spcBef>
              <a:buNone/>
              <a:defRPr sz="1800">
                <a:solidFill>
                  <a:srgbClr val="888888"/>
                </a:solidFill>
                <a:latin typeface="Calibri"/>
                <a:ea typeface="Calibri"/>
                <a:cs typeface="Calibri"/>
                <a:sym typeface="Calibri"/>
              </a:defRPr>
            </a:lvl5pPr>
            <a:lvl6pPr marL="0" lvl="5" indent="0" algn="r" rtl="0">
              <a:spcBef>
                <a:spcPts val="0"/>
              </a:spcBef>
              <a:buNone/>
              <a:defRPr sz="1800">
                <a:solidFill>
                  <a:srgbClr val="888888"/>
                </a:solidFill>
                <a:latin typeface="Calibri"/>
                <a:ea typeface="Calibri"/>
                <a:cs typeface="Calibri"/>
                <a:sym typeface="Calibri"/>
              </a:defRPr>
            </a:lvl6pPr>
            <a:lvl7pPr marL="0" lvl="6" indent="0" algn="r" rtl="0">
              <a:spcBef>
                <a:spcPts val="0"/>
              </a:spcBef>
              <a:buNone/>
              <a:defRPr sz="1800">
                <a:solidFill>
                  <a:srgbClr val="888888"/>
                </a:solidFill>
                <a:latin typeface="Calibri"/>
                <a:ea typeface="Calibri"/>
                <a:cs typeface="Calibri"/>
                <a:sym typeface="Calibri"/>
              </a:defRPr>
            </a:lvl7pPr>
            <a:lvl8pPr marL="0" lvl="7" indent="0" algn="r" rtl="0">
              <a:spcBef>
                <a:spcPts val="0"/>
              </a:spcBef>
              <a:buNone/>
              <a:defRPr sz="1800">
                <a:solidFill>
                  <a:srgbClr val="888888"/>
                </a:solidFill>
                <a:latin typeface="Calibri"/>
                <a:ea typeface="Calibri"/>
                <a:cs typeface="Calibri"/>
                <a:sym typeface="Calibri"/>
              </a:defRPr>
            </a:lvl8pPr>
            <a:lvl9pPr marL="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25"/>
        <p:cNvGrpSpPr/>
        <p:nvPr/>
      </p:nvGrpSpPr>
      <p:grpSpPr>
        <a:xfrm>
          <a:off x="0" y="0"/>
          <a:ext cx="0" cy="0"/>
          <a:chOff x="0" y="0"/>
          <a:chExt cx="0" cy="0"/>
        </a:xfrm>
      </p:grpSpPr>
      <p:sp>
        <p:nvSpPr>
          <p:cNvPr id="126" name="Google Shape;126;g2e0aca0a32d_4_158"/>
          <p:cNvSpPr/>
          <p:nvPr/>
        </p:nvSpPr>
        <p:spPr>
          <a:xfrm>
            <a:off x="0" y="0"/>
            <a:ext cx="16407130" cy="10287000"/>
          </a:xfrm>
          <a:custGeom>
            <a:avLst/>
            <a:gdLst/>
            <a:ahLst/>
            <a:cxnLst/>
            <a:rect l="l" t="t" r="r" b="b"/>
            <a:pathLst>
              <a:path w="16407130" h="10287000" extrusionOk="0">
                <a:moveTo>
                  <a:pt x="0" y="10286999"/>
                </a:moveTo>
                <a:lnTo>
                  <a:pt x="16406935" y="10286999"/>
                </a:lnTo>
                <a:lnTo>
                  <a:pt x="16406935" y="0"/>
                </a:lnTo>
                <a:lnTo>
                  <a:pt x="0" y="0"/>
                </a:lnTo>
                <a:lnTo>
                  <a:pt x="0"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g2e0aca0a32d_4_158"/>
          <p:cNvSpPr/>
          <p:nvPr/>
        </p:nvSpPr>
        <p:spPr>
          <a:xfrm>
            <a:off x="16406934" y="0"/>
            <a:ext cx="1881505" cy="10287000"/>
          </a:xfrm>
          <a:custGeom>
            <a:avLst/>
            <a:gdLst/>
            <a:ahLst/>
            <a:cxnLst/>
            <a:rect l="l" t="t" r="r" b="b"/>
            <a:pathLst>
              <a:path w="1881505" h="10287000" extrusionOk="0">
                <a:moveTo>
                  <a:pt x="1881063" y="0"/>
                </a:moveTo>
                <a:lnTo>
                  <a:pt x="1881063" y="10286999"/>
                </a:lnTo>
                <a:lnTo>
                  <a:pt x="0" y="10286999"/>
                </a:lnTo>
                <a:lnTo>
                  <a:pt x="0" y="0"/>
                </a:lnTo>
                <a:lnTo>
                  <a:pt x="1881063" y="0"/>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g2e0aca0a32d_4_158"/>
          <p:cNvSpPr/>
          <p:nvPr/>
        </p:nvSpPr>
        <p:spPr>
          <a:xfrm>
            <a:off x="11208945" y="165422"/>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g2e0aca0a32d_4_158"/>
          <p:cNvSpPr/>
          <p:nvPr/>
        </p:nvSpPr>
        <p:spPr>
          <a:xfrm>
            <a:off x="11208938" y="1342150"/>
            <a:ext cx="294640" cy="294639"/>
          </a:xfrm>
          <a:custGeom>
            <a:avLst/>
            <a:gdLst/>
            <a:ahLst/>
            <a:cxnLst/>
            <a:rect l="l" t="t" r="r" b="b"/>
            <a:pathLst>
              <a:path w="294640" h="294639"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g2e0aca0a32d_4_158"/>
          <p:cNvSpPr/>
          <p:nvPr/>
        </p:nvSpPr>
        <p:spPr>
          <a:xfrm>
            <a:off x="11797301" y="753573"/>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g2e0aca0a32d_4_158"/>
          <p:cNvSpPr/>
          <p:nvPr/>
        </p:nvSpPr>
        <p:spPr>
          <a:xfrm>
            <a:off x="12385599" y="165509"/>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g2e0aca0a32d_4_158"/>
          <p:cNvSpPr/>
          <p:nvPr/>
        </p:nvSpPr>
        <p:spPr>
          <a:xfrm>
            <a:off x="12385591" y="1342237"/>
            <a:ext cx="294640" cy="294639"/>
          </a:xfrm>
          <a:custGeom>
            <a:avLst/>
            <a:gdLst/>
            <a:ahLst/>
            <a:cxnLst/>
            <a:rect l="l" t="t" r="r" b="b"/>
            <a:pathLst>
              <a:path w="294640" h="294639"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g2e0aca0a32d_4_158"/>
          <p:cNvSpPr/>
          <p:nvPr/>
        </p:nvSpPr>
        <p:spPr>
          <a:xfrm>
            <a:off x="12973992" y="753621"/>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g2e0aca0a32d_4_158"/>
          <p:cNvSpPr/>
          <p:nvPr/>
        </p:nvSpPr>
        <p:spPr>
          <a:xfrm>
            <a:off x="13562407" y="165454"/>
            <a:ext cx="294640" cy="294640"/>
          </a:xfrm>
          <a:custGeom>
            <a:avLst/>
            <a:gdLst/>
            <a:ahLst/>
            <a:cxnLst/>
            <a:rect l="l" t="t" r="r" b="b"/>
            <a:pathLst>
              <a:path w="294640" h="294640"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g2e0aca0a32d_4_158"/>
          <p:cNvSpPr/>
          <p:nvPr/>
        </p:nvSpPr>
        <p:spPr>
          <a:xfrm>
            <a:off x="13562396" y="1342183"/>
            <a:ext cx="294640" cy="294639"/>
          </a:xfrm>
          <a:custGeom>
            <a:avLst/>
            <a:gdLst/>
            <a:ahLst/>
            <a:cxnLst/>
            <a:rect l="l" t="t" r="r" b="b"/>
            <a:pathLst>
              <a:path w="294640" h="294639" extrusionOk="0">
                <a:moveTo>
                  <a:pt x="294222" y="147108"/>
                </a:moveTo>
                <a:lnTo>
                  <a:pt x="147113" y="294222"/>
                </a:lnTo>
                <a:lnTo>
                  <a:pt x="0" y="147113"/>
                </a:lnTo>
                <a:lnTo>
                  <a:pt x="147108" y="0"/>
                </a:lnTo>
                <a:lnTo>
                  <a:pt x="294222" y="147108"/>
                </a:lnTo>
                <a:close/>
              </a:path>
            </a:pathLst>
          </a:custGeom>
          <a:solidFill>
            <a:srgbClr val="135CA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6" name="Google Shape;136;g2e0aca0a32d_4_158"/>
          <p:cNvPicPr preferRelativeResize="0"/>
          <p:nvPr/>
        </p:nvPicPr>
        <p:blipFill rotWithShape="1">
          <a:blip r:embed="rId2">
            <a:alphaModFix/>
          </a:blip>
          <a:srcRect/>
          <a:stretch/>
        </p:blipFill>
        <p:spPr>
          <a:xfrm>
            <a:off x="11944274" y="974519"/>
            <a:ext cx="6340752" cy="8283781"/>
          </a:xfrm>
          <a:prstGeom prst="rect">
            <a:avLst/>
          </a:prstGeom>
          <a:noFill/>
          <a:ln>
            <a:noFill/>
          </a:ln>
        </p:spPr>
      </p:pic>
      <p:sp>
        <p:nvSpPr>
          <p:cNvPr id="137" name="Google Shape;137;g2e0aca0a32d_4_158"/>
          <p:cNvSpPr txBox="1">
            <a:spLocks noGrp="1"/>
          </p:cNvSpPr>
          <p:nvPr>
            <p:ph type="ctrTitle"/>
          </p:nvPr>
        </p:nvSpPr>
        <p:spPr>
          <a:xfrm>
            <a:off x="618860" y="2885081"/>
            <a:ext cx="17050200" cy="3539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b="0" i="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g2e0aca0a32d_4_158"/>
          <p:cNvSpPr txBox="1">
            <a:spLocks noGrp="1"/>
          </p:cNvSpPr>
          <p:nvPr>
            <p:ph type="subTitle" idx="1"/>
          </p:nvPr>
        </p:nvSpPr>
        <p:spPr>
          <a:xfrm>
            <a:off x="2743200" y="5760720"/>
            <a:ext cx="12801600" cy="2571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g2e0aca0a32d_4_158"/>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g2e0aca0a32d_4_158"/>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g2e0aca0a32d_4_158"/>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sz="1800">
                <a:solidFill>
                  <a:srgbClr val="888888"/>
                </a:solidFill>
                <a:latin typeface="Calibri"/>
                <a:ea typeface="Calibri"/>
                <a:cs typeface="Calibri"/>
                <a:sym typeface="Calibri"/>
              </a:defRPr>
            </a:lvl1pPr>
            <a:lvl2pPr marL="0" lvl="1" indent="0" algn="r" rtl="0">
              <a:spcBef>
                <a:spcPts val="0"/>
              </a:spcBef>
              <a:buNone/>
              <a:defRPr sz="1800">
                <a:solidFill>
                  <a:srgbClr val="888888"/>
                </a:solidFill>
                <a:latin typeface="Calibri"/>
                <a:ea typeface="Calibri"/>
                <a:cs typeface="Calibri"/>
                <a:sym typeface="Calibri"/>
              </a:defRPr>
            </a:lvl2pPr>
            <a:lvl3pPr marL="0" lvl="2" indent="0" algn="r" rtl="0">
              <a:spcBef>
                <a:spcPts val="0"/>
              </a:spcBef>
              <a:buNone/>
              <a:defRPr sz="1800">
                <a:solidFill>
                  <a:srgbClr val="888888"/>
                </a:solidFill>
                <a:latin typeface="Calibri"/>
                <a:ea typeface="Calibri"/>
                <a:cs typeface="Calibri"/>
                <a:sym typeface="Calibri"/>
              </a:defRPr>
            </a:lvl3pPr>
            <a:lvl4pPr marL="0" lvl="3" indent="0" algn="r" rtl="0">
              <a:spcBef>
                <a:spcPts val="0"/>
              </a:spcBef>
              <a:buNone/>
              <a:defRPr sz="1800">
                <a:solidFill>
                  <a:srgbClr val="888888"/>
                </a:solidFill>
                <a:latin typeface="Calibri"/>
                <a:ea typeface="Calibri"/>
                <a:cs typeface="Calibri"/>
                <a:sym typeface="Calibri"/>
              </a:defRPr>
            </a:lvl4pPr>
            <a:lvl5pPr marL="0" lvl="4" indent="0" algn="r" rtl="0">
              <a:spcBef>
                <a:spcPts val="0"/>
              </a:spcBef>
              <a:buNone/>
              <a:defRPr sz="1800">
                <a:solidFill>
                  <a:srgbClr val="888888"/>
                </a:solidFill>
                <a:latin typeface="Calibri"/>
                <a:ea typeface="Calibri"/>
                <a:cs typeface="Calibri"/>
                <a:sym typeface="Calibri"/>
              </a:defRPr>
            </a:lvl5pPr>
            <a:lvl6pPr marL="0" lvl="5" indent="0" algn="r" rtl="0">
              <a:spcBef>
                <a:spcPts val="0"/>
              </a:spcBef>
              <a:buNone/>
              <a:defRPr sz="1800">
                <a:solidFill>
                  <a:srgbClr val="888888"/>
                </a:solidFill>
                <a:latin typeface="Calibri"/>
                <a:ea typeface="Calibri"/>
                <a:cs typeface="Calibri"/>
                <a:sym typeface="Calibri"/>
              </a:defRPr>
            </a:lvl6pPr>
            <a:lvl7pPr marL="0" lvl="6" indent="0" algn="r" rtl="0">
              <a:spcBef>
                <a:spcPts val="0"/>
              </a:spcBef>
              <a:buNone/>
              <a:defRPr sz="1800">
                <a:solidFill>
                  <a:srgbClr val="888888"/>
                </a:solidFill>
                <a:latin typeface="Calibri"/>
                <a:ea typeface="Calibri"/>
                <a:cs typeface="Calibri"/>
                <a:sym typeface="Calibri"/>
              </a:defRPr>
            </a:lvl7pPr>
            <a:lvl8pPr marL="0" lvl="7" indent="0" algn="r" rtl="0">
              <a:spcBef>
                <a:spcPts val="0"/>
              </a:spcBef>
              <a:buNone/>
              <a:defRPr sz="1800">
                <a:solidFill>
                  <a:srgbClr val="888888"/>
                </a:solidFill>
                <a:latin typeface="Calibri"/>
                <a:ea typeface="Calibri"/>
                <a:cs typeface="Calibri"/>
                <a:sym typeface="Calibri"/>
              </a:defRPr>
            </a:lvl8pPr>
            <a:lvl9pPr marL="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29"/>
          <p:cNvSpPr txBox="1">
            <a:spLocks noGrp="1"/>
          </p:cNvSpPr>
          <p:nvPr>
            <p:ph type="title"/>
          </p:nvPr>
        </p:nvSpPr>
        <p:spPr>
          <a:xfrm>
            <a:off x="7599912" y="641440"/>
            <a:ext cx="3088175" cy="10007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400" b="1"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9"/>
          <p:cNvSpPr txBox="1">
            <a:spLocks noGrp="1"/>
          </p:cNvSpPr>
          <p:nvPr>
            <p:ph type="body" idx="1"/>
          </p:nvPr>
        </p:nvSpPr>
        <p:spPr>
          <a:xfrm>
            <a:off x="1072740" y="2647747"/>
            <a:ext cx="16142518" cy="499745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9"/>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u="none">
                <a:solidFill>
                  <a:srgbClr val="888888"/>
                </a:solidFill>
                <a:latin typeface="Calibri"/>
                <a:ea typeface="Calibri"/>
                <a:cs typeface="Calibri"/>
                <a:sym typeface="Calibri"/>
              </a:defRPr>
            </a:lvl1pPr>
            <a:lvl2pPr marL="0" marR="0" lvl="1" indent="0" algn="r" rtl="0">
              <a:spcBef>
                <a:spcPts val="0"/>
              </a:spcBef>
              <a:buNone/>
              <a:defRPr sz="1800" b="0" u="none">
                <a:solidFill>
                  <a:srgbClr val="888888"/>
                </a:solidFill>
                <a:latin typeface="Calibri"/>
                <a:ea typeface="Calibri"/>
                <a:cs typeface="Calibri"/>
                <a:sym typeface="Calibri"/>
              </a:defRPr>
            </a:lvl2pPr>
            <a:lvl3pPr marL="0" marR="0" lvl="2" indent="0" algn="r" rtl="0">
              <a:spcBef>
                <a:spcPts val="0"/>
              </a:spcBef>
              <a:buNone/>
              <a:defRPr sz="1800" b="0" u="none">
                <a:solidFill>
                  <a:srgbClr val="888888"/>
                </a:solidFill>
                <a:latin typeface="Calibri"/>
                <a:ea typeface="Calibri"/>
                <a:cs typeface="Calibri"/>
                <a:sym typeface="Calibri"/>
              </a:defRPr>
            </a:lvl3pPr>
            <a:lvl4pPr marL="0" marR="0" lvl="3" indent="0" algn="r" rtl="0">
              <a:spcBef>
                <a:spcPts val="0"/>
              </a:spcBef>
              <a:buNone/>
              <a:defRPr sz="1800" b="0" u="none">
                <a:solidFill>
                  <a:srgbClr val="888888"/>
                </a:solidFill>
                <a:latin typeface="Calibri"/>
                <a:ea typeface="Calibri"/>
                <a:cs typeface="Calibri"/>
                <a:sym typeface="Calibri"/>
              </a:defRPr>
            </a:lvl4pPr>
            <a:lvl5pPr marL="0" marR="0" lvl="4" indent="0" algn="r" rtl="0">
              <a:spcBef>
                <a:spcPts val="0"/>
              </a:spcBef>
              <a:buNone/>
              <a:defRPr sz="1800" b="0" u="none">
                <a:solidFill>
                  <a:srgbClr val="888888"/>
                </a:solidFill>
                <a:latin typeface="Calibri"/>
                <a:ea typeface="Calibri"/>
                <a:cs typeface="Calibri"/>
                <a:sym typeface="Calibri"/>
              </a:defRPr>
            </a:lvl5pPr>
            <a:lvl6pPr marL="0" marR="0" lvl="5" indent="0" algn="r" rtl="0">
              <a:spcBef>
                <a:spcPts val="0"/>
              </a:spcBef>
              <a:buNone/>
              <a:defRPr sz="1800" b="0" u="none">
                <a:solidFill>
                  <a:srgbClr val="888888"/>
                </a:solidFill>
                <a:latin typeface="Calibri"/>
                <a:ea typeface="Calibri"/>
                <a:cs typeface="Calibri"/>
                <a:sym typeface="Calibri"/>
              </a:defRPr>
            </a:lvl6pPr>
            <a:lvl7pPr marL="0" marR="0" lvl="6" indent="0" algn="r" rtl="0">
              <a:spcBef>
                <a:spcPts val="0"/>
              </a:spcBef>
              <a:buNone/>
              <a:defRPr sz="1800" b="0" u="none">
                <a:solidFill>
                  <a:srgbClr val="888888"/>
                </a:solidFill>
                <a:latin typeface="Calibri"/>
                <a:ea typeface="Calibri"/>
                <a:cs typeface="Calibri"/>
                <a:sym typeface="Calibri"/>
              </a:defRPr>
            </a:lvl7pPr>
            <a:lvl8pPr marL="0" marR="0" lvl="7" indent="0" algn="r" rtl="0">
              <a:spcBef>
                <a:spcPts val="0"/>
              </a:spcBef>
              <a:buNone/>
              <a:defRPr sz="1800" b="0" u="none">
                <a:solidFill>
                  <a:srgbClr val="888888"/>
                </a:solidFill>
                <a:latin typeface="Calibri"/>
                <a:ea typeface="Calibri"/>
                <a:cs typeface="Calibri"/>
                <a:sym typeface="Calibri"/>
              </a:defRPr>
            </a:lvl8pPr>
            <a:lvl9pPr marL="0" marR="0" lvl="8" indent="0" algn="r" rtl="0">
              <a:spcBef>
                <a:spcPts val="0"/>
              </a:spcBef>
              <a:buNone/>
              <a:defRPr sz="18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60" r:id="rId5"/>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g2e0aca0a32d_4_111"/>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41C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g2e0aca0a32d_4_111"/>
          <p:cNvSpPr txBox="1">
            <a:spLocks noGrp="1"/>
          </p:cNvSpPr>
          <p:nvPr>
            <p:ph type="title"/>
          </p:nvPr>
        </p:nvSpPr>
        <p:spPr>
          <a:xfrm>
            <a:off x="7599912" y="641440"/>
            <a:ext cx="3088200" cy="1000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400" b="1"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1" name="Google Shape;81;g2e0aca0a32d_4_111"/>
          <p:cNvSpPr txBox="1">
            <a:spLocks noGrp="1"/>
          </p:cNvSpPr>
          <p:nvPr>
            <p:ph type="body" idx="1"/>
          </p:nvPr>
        </p:nvSpPr>
        <p:spPr>
          <a:xfrm>
            <a:off x="1072740" y="2647747"/>
            <a:ext cx="16142400" cy="49974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2" name="Google Shape;82;g2e0aca0a32d_4_111"/>
          <p:cNvSpPr txBox="1">
            <a:spLocks noGrp="1"/>
          </p:cNvSpPr>
          <p:nvPr>
            <p:ph type="ftr" idx="11"/>
          </p:nvPr>
        </p:nvSpPr>
        <p:spPr>
          <a:xfrm>
            <a:off x="6217920" y="9566910"/>
            <a:ext cx="5852100" cy="5145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g2e0aca0a32d_4_111"/>
          <p:cNvSpPr txBox="1">
            <a:spLocks noGrp="1"/>
          </p:cNvSpPr>
          <p:nvPr>
            <p:ph type="dt" idx="10"/>
          </p:nvPr>
        </p:nvSpPr>
        <p:spPr>
          <a:xfrm>
            <a:off x="914400" y="9566910"/>
            <a:ext cx="4206300" cy="5145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2e0aca0a32d_4_111"/>
          <p:cNvSpPr txBox="1">
            <a:spLocks noGrp="1"/>
          </p:cNvSpPr>
          <p:nvPr>
            <p:ph type="sldNum" idx="12"/>
          </p:nvPr>
        </p:nvSpPr>
        <p:spPr>
          <a:xfrm>
            <a:off x="13167361" y="9566910"/>
            <a:ext cx="4206300" cy="2772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u="none">
                <a:solidFill>
                  <a:srgbClr val="888888"/>
                </a:solidFill>
                <a:latin typeface="Calibri"/>
                <a:ea typeface="Calibri"/>
                <a:cs typeface="Calibri"/>
                <a:sym typeface="Calibri"/>
              </a:defRPr>
            </a:lvl1pPr>
            <a:lvl2pPr marL="0" marR="0" lvl="1" indent="0" algn="r" rtl="0">
              <a:spcBef>
                <a:spcPts val="0"/>
              </a:spcBef>
              <a:buNone/>
              <a:defRPr sz="1800" b="0" u="none">
                <a:solidFill>
                  <a:srgbClr val="888888"/>
                </a:solidFill>
                <a:latin typeface="Calibri"/>
                <a:ea typeface="Calibri"/>
                <a:cs typeface="Calibri"/>
                <a:sym typeface="Calibri"/>
              </a:defRPr>
            </a:lvl2pPr>
            <a:lvl3pPr marL="0" marR="0" lvl="2" indent="0" algn="r" rtl="0">
              <a:spcBef>
                <a:spcPts val="0"/>
              </a:spcBef>
              <a:buNone/>
              <a:defRPr sz="1800" b="0" u="none">
                <a:solidFill>
                  <a:srgbClr val="888888"/>
                </a:solidFill>
                <a:latin typeface="Calibri"/>
                <a:ea typeface="Calibri"/>
                <a:cs typeface="Calibri"/>
                <a:sym typeface="Calibri"/>
              </a:defRPr>
            </a:lvl3pPr>
            <a:lvl4pPr marL="0" marR="0" lvl="3" indent="0" algn="r" rtl="0">
              <a:spcBef>
                <a:spcPts val="0"/>
              </a:spcBef>
              <a:buNone/>
              <a:defRPr sz="1800" b="0" u="none">
                <a:solidFill>
                  <a:srgbClr val="888888"/>
                </a:solidFill>
                <a:latin typeface="Calibri"/>
                <a:ea typeface="Calibri"/>
                <a:cs typeface="Calibri"/>
                <a:sym typeface="Calibri"/>
              </a:defRPr>
            </a:lvl4pPr>
            <a:lvl5pPr marL="0" marR="0" lvl="4" indent="0" algn="r" rtl="0">
              <a:spcBef>
                <a:spcPts val="0"/>
              </a:spcBef>
              <a:buNone/>
              <a:defRPr sz="1800" b="0" u="none">
                <a:solidFill>
                  <a:srgbClr val="888888"/>
                </a:solidFill>
                <a:latin typeface="Calibri"/>
                <a:ea typeface="Calibri"/>
                <a:cs typeface="Calibri"/>
                <a:sym typeface="Calibri"/>
              </a:defRPr>
            </a:lvl5pPr>
            <a:lvl6pPr marL="0" marR="0" lvl="5" indent="0" algn="r" rtl="0">
              <a:spcBef>
                <a:spcPts val="0"/>
              </a:spcBef>
              <a:buNone/>
              <a:defRPr sz="1800" b="0" u="none">
                <a:solidFill>
                  <a:srgbClr val="888888"/>
                </a:solidFill>
                <a:latin typeface="Calibri"/>
                <a:ea typeface="Calibri"/>
                <a:cs typeface="Calibri"/>
                <a:sym typeface="Calibri"/>
              </a:defRPr>
            </a:lvl6pPr>
            <a:lvl7pPr marL="0" marR="0" lvl="6" indent="0" algn="r" rtl="0">
              <a:spcBef>
                <a:spcPts val="0"/>
              </a:spcBef>
              <a:buNone/>
              <a:defRPr sz="1800" b="0" u="none">
                <a:solidFill>
                  <a:srgbClr val="888888"/>
                </a:solidFill>
                <a:latin typeface="Calibri"/>
                <a:ea typeface="Calibri"/>
                <a:cs typeface="Calibri"/>
                <a:sym typeface="Calibri"/>
              </a:defRPr>
            </a:lvl7pPr>
            <a:lvl8pPr marL="0" marR="0" lvl="7" indent="0" algn="r" rtl="0">
              <a:spcBef>
                <a:spcPts val="0"/>
              </a:spcBef>
              <a:buNone/>
              <a:defRPr sz="1800" b="0" u="none">
                <a:solidFill>
                  <a:srgbClr val="888888"/>
                </a:solidFill>
                <a:latin typeface="Calibri"/>
                <a:ea typeface="Calibri"/>
                <a:cs typeface="Calibri"/>
                <a:sym typeface="Calibri"/>
              </a:defRPr>
            </a:lvl8pPr>
            <a:lvl9pPr marL="0" marR="0" lvl="8" indent="0" algn="r" rtl="0">
              <a:spcBef>
                <a:spcPts val="0"/>
              </a:spcBef>
              <a:buNone/>
              <a:defRPr sz="18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
          <p:cNvPicPr preferRelativeResize="0"/>
          <p:nvPr/>
        </p:nvPicPr>
        <p:blipFill rotWithShape="1">
          <a:blip r:embed="rId3">
            <a:alphaModFix/>
          </a:blip>
          <a:srcRect/>
          <a:stretch/>
        </p:blipFill>
        <p:spPr>
          <a:xfrm>
            <a:off x="0" y="-180636"/>
            <a:ext cx="18609129" cy="10467636"/>
          </a:xfrm>
          <a:prstGeom prst="rect">
            <a:avLst/>
          </a:prstGeom>
          <a:noFill/>
          <a:ln>
            <a:noFill/>
          </a:ln>
        </p:spPr>
      </p:pic>
      <p:sp>
        <p:nvSpPr>
          <p:cNvPr id="152" name="Google Shape;152;p1"/>
          <p:cNvSpPr txBox="1"/>
          <p:nvPr/>
        </p:nvSpPr>
        <p:spPr>
          <a:xfrm>
            <a:off x="5129425" y="7604200"/>
            <a:ext cx="7356000" cy="1481700"/>
          </a:xfrm>
          <a:prstGeom prst="rect">
            <a:avLst/>
          </a:prstGeom>
          <a:noFill/>
          <a:ln>
            <a:noFill/>
          </a:ln>
        </p:spPr>
        <p:txBody>
          <a:bodyPr spcFirstLastPara="1" wrap="square" lIns="0" tIns="12700" rIns="0" bIns="0" anchor="t" anchorCtr="0">
            <a:spAutoFit/>
          </a:bodyPr>
          <a:lstStyle/>
          <a:p>
            <a:pPr marL="12700" marR="0" lvl="0" indent="0" algn="l" rtl="0">
              <a:lnSpc>
                <a:spcPct val="115000"/>
              </a:lnSpc>
              <a:spcBef>
                <a:spcPts val="0"/>
              </a:spcBef>
              <a:spcAft>
                <a:spcPts val="0"/>
              </a:spcAft>
              <a:buNone/>
            </a:pPr>
            <a:r>
              <a:rPr lang="en-US" sz="4400">
                <a:solidFill>
                  <a:schemeClr val="lt1"/>
                </a:solidFill>
                <a:latin typeface="Times New Roman"/>
                <a:ea typeface="Times New Roman"/>
                <a:cs typeface="Times New Roman"/>
                <a:sym typeface="Times New Roman"/>
              </a:rPr>
              <a:t>By:   </a:t>
            </a:r>
            <a:r>
              <a:rPr lang="en-US" sz="4400" b="1">
                <a:solidFill>
                  <a:srgbClr val="F4CCCC"/>
                </a:solidFill>
                <a:latin typeface="Times New Roman"/>
                <a:ea typeface="Times New Roman"/>
                <a:cs typeface="Times New Roman"/>
                <a:sym typeface="Times New Roman"/>
              </a:rPr>
              <a:t>Tadesse Gebremikael   </a:t>
            </a:r>
            <a:endParaRPr sz="4400" b="1">
              <a:solidFill>
                <a:srgbClr val="F4CCCC"/>
              </a:solidFill>
              <a:latin typeface="Times New Roman"/>
              <a:ea typeface="Times New Roman"/>
              <a:cs typeface="Times New Roman"/>
              <a:sym typeface="Times New Roman"/>
            </a:endParaRPr>
          </a:p>
          <a:p>
            <a:pPr marL="457200" marR="0" lvl="0" indent="0" algn="l" rtl="0">
              <a:lnSpc>
                <a:spcPct val="115000"/>
              </a:lnSpc>
              <a:spcBef>
                <a:spcPts val="100"/>
              </a:spcBef>
              <a:spcAft>
                <a:spcPts val="0"/>
              </a:spcAft>
              <a:buNone/>
            </a:pPr>
            <a:r>
              <a:rPr lang="en-US" sz="4400" b="1">
                <a:solidFill>
                  <a:srgbClr val="F4CCCC"/>
                </a:solidFill>
                <a:latin typeface="Times New Roman"/>
                <a:ea typeface="Times New Roman"/>
                <a:cs typeface="Times New Roman"/>
                <a:sym typeface="Times New Roman"/>
              </a:rPr>
              <a:t>      Bruh Tesheme</a:t>
            </a:r>
            <a:r>
              <a:rPr lang="en-US" sz="3600">
                <a:solidFill>
                  <a:schemeClr val="lt1"/>
                </a:solidFill>
                <a:latin typeface="Times New Roman"/>
                <a:ea typeface="Times New Roman"/>
                <a:cs typeface="Times New Roman"/>
                <a:sym typeface="Times New Roman"/>
              </a:rPr>
              <a:t>                 </a:t>
            </a:r>
            <a:endParaRPr sz="3600" b="1">
              <a:solidFill>
                <a:schemeClr val="lt1"/>
              </a:solidFill>
              <a:latin typeface="Times New Roman"/>
              <a:ea typeface="Times New Roman"/>
              <a:cs typeface="Times New Roman"/>
              <a:sym typeface="Times New Roman"/>
            </a:endParaRPr>
          </a:p>
        </p:txBody>
      </p:sp>
      <p:sp>
        <p:nvSpPr>
          <p:cNvPr id="153" name="Google Shape;153;p1"/>
          <p:cNvSpPr txBox="1"/>
          <p:nvPr/>
        </p:nvSpPr>
        <p:spPr>
          <a:xfrm>
            <a:off x="2470250" y="1900600"/>
            <a:ext cx="14400300" cy="5154000"/>
          </a:xfrm>
          <a:prstGeom prst="rect">
            <a:avLst/>
          </a:prstGeom>
          <a:noFill/>
          <a:ln>
            <a:noFill/>
          </a:ln>
        </p:spPr>
        <p:txBody>
          <a:bodyPr spcFirstLastPara="1" wrap="square" lIns="0" tIns="208900" rIns="0" bIns="0" anchor="t" anchorCtr="0">
            <a:spAutoFit/>
          </a:bodyPr>
          <a:lstStyle/>
          <a:p>
            <a:pPr marL="12700" marR="0" lvl="0" indent="0" algn="l" rtl="0">
              <a:lnSpc>
                <a:spcPct val="100000"/>
              </a:lnSpc>
              <a:spcBef>
                <a:spcPts val="0"/>
              </a:spcBef>
              <a:spcAft>
                <a:spcPts val="0"/>
              </a:spcAft>
              <a:buNone/>
            </a:pPr>
            <a:r>
              <a:rPr lang="en-US" sz="9600" b="1">
                <a:solidFill>
                  <a:srgbClr val="0070C0"/>
                </a:solidFill>
                <a:latin typeface="Times New Roman"/>
                <a:ea typeface="Times New Roman"/>
                <a:cs typeface="Times New Roman"/>
                <a:sym typeface="Times New Roman"/>
              </a:rPr>
              <a:t>Internship Presentation </a:t>
            </a:r>
            <a:endParaRPr/>
          </a:p>
          <a:p>
            <a:pPr marL="12700" marR="0" lvl="0" indent="0" algn="l" rtl="0">
              <a:lnSpc>
                <a:spcPct val="100000"/>
              </a:lnSpc>
              <a:spcBef>
                <a:spcPts val="1645"/>
              </a:spcBef>
              <a:spcAft>
                <a:spcPts val="0"/>
              </a:spcAft>
              <a:buNone/>
            </a:pPr>
            <a:r>
              <a:rPr lang="en-US" sz="6600" b="1">
                <a:solidFill>
                  <a:srgbClr val="0070C0"/>
                </a:solidFill>
                <a:latin typeface="Times New Roman"/>
                <a:ea typeface="Times New Roman"/>
                <a:cs typeface="Times New Roman"/>
                <a:sym typeface="Times New Roman"/>
              </a:rPr>
              <a:t> </a:t>
            </a:r>
            <a:r>
              <a:rPr lang="en-US" sz="7200" b="1">
                <a:solidFill>
                  <a:srgbClr val="0070C0"/>
                </a:solidFill>
                <a:latin typeface="Times New Roman"/>
                <a:ea typeface="Times New Roman"/>
                <a:cs typeface="Times New Roman"/>
                <a:sym typeface="Times New Roman"/>
              </a:rPr>
              <a:t>      Information Technology </a:t>
            </a:r>
            <a:endParaRPr sz="7200" b="1">
              <a:solidFill>
                <a:srgbClr val="0070C0"/>
              </a:solidFill>
              <a:latin typeface="Times New Roman"/>
              <a:ea typeface="Times New Roman"/>
              <a:cs typeface="Times New Roman"/>
              <a:sym typeface="Times New Roman"/>
            </a:endParaRPr>
          </a:p>
          <a:p>
            <a:pPr marL="12700" marR="0" lvl="0" indent="0" algn="l" rtl="0">
              <a:lnSpc>
                <a:spcPct val="100000"/>
              </a:lnSpc>
              <a:spcBef>
                <a:spcPts val="1645"/>
              </a:spcBef>
              <a:spcAft>
                <a:spcPts val="0"/>
              </a:spcAft>
              <a:buNone/>
            </a:pPr>
            <a:r>
              <a:rPr lang="en-US" sz="7200" b="1">
                <a:solidFill>
                  <a:srgbClr val="0070C0"/>
                </a:solidFill>
                <a:latin typeface="Times New Roman"/>
                <a:ea typeface="Times New Roman"/>
                <a:cs typeface="Times New Roman"/>
                <a:sym typeface="Times New Roman"/>
              </a:rPr>
              <a:t> </a:t>
            </a:r>
            <a:r>
              <a:rPr lang="en-US" sz="2400" b="1">
                <a:solidFill>
                  <a:srgbClr val="0070C0"/>
                </a:solidFill>
                <a:latin typeface="Times New Roman"/>
                <a:ea typeface="Times New Roman"/>
                <a:cs typeface="Times New Roman"/>
                <a:sym typeface="Times New Roman"/>
              </a:rPr>
              <a:t>                  </a:t>
            </a:r>
            <a:r>
              <a:rPr lang="en-US" sz="6000" b="1">
                <a:solidFill>
                  <a:srgbClr val="9FC5E8"/>
                </a:solidFill>
                <a:latin typeface="Times New Roman"/>
                <a:ea typeface="Times New Roman"/>
                <a:cs typeface="Times New Roman"/>
                <a:sym typeface="Times New Roman"/>
              </a:rPr>
              <a:t>Payment Verification System</a:t>
            </a:r>
            <a:endParaRPr sz="6000" b="1">
              <a:solidFill>
                <a:srgbClr val="9FC5E8"/>
              </a:solidFill>
              <a:latin typeface="Times New Roman"/>
              <a:ea typeface="Times New Roman"/>
              <a:cs typeface="Times New Roman"/>
              <a:sym typeface="Times New Roman"/>
            </a:endParaRPr>
          </a:p>
          <a:p>
            <a:pPr marL="12700" lvl="0" indent="0" algn="l" rtl="0">
              <a:spcBef>
                <a:spcPts val="1645"/>
              </a:spcBef>
              <a:spcAft>
                <a:spcPts val="0"/>
              </a:spcAft>
              <a:buNone/>
            </a:pPr>
            <a:r>
              <a:rPr lang="en-US" sz="4000" b="1">
                <a:solidFill>
                  <a:srgbClr val="0070C0"/>
                </a:solidFill>
                <a:latin typeface="Times New Roman"/>
                <a:ea typeface="Times New Roman"/>
                <a:cs typeface="Times New Roman"/>
                <a:sym typeface="Times New Roman"/>
              </a:rPr>
              <a:t> 				</a:t>
            </a:r>
            <a:endParaRPr sz="13800" b="1">
              <a:solidFill>
                <a:srgbClr val="0070C0"/>
              </a:solidFill>
              <a:latin typeface="Times New Roman"/>
              <a:ea typeface="Times New Roman"/>
              <a:cs typeface="Times New Roman"/>
              <a:sym typeface="Times New Roman"/>
            </a:endParaRPr>
          </a:p>
        </p:txBody>
      </p:sp>
      <p:pic>
        <p:nvPicPr>
          <p:cNvPr id="154" name="Google Shape;154;p1"/>
          <p:cNvPicPr preferRelativeResize="0"/>
          <p:nvPr/>
        </p:nvPicPr>
        <p:blipFill rotWithShape="1">
          <a:blip r:embed="rId4">
            <a:alphaModFix/>
          </a:blip>
          <a:srcRect/>
          <a:stretch/>
        </p:blipFill>
        <p:spPr>
          <a:xfrm>
            <a:off x="447675" y="0"/>
            <a:ext cx="2305050" cy="2349500"/>
          </a:xfrm>
          <a:prstGeom prst="rect">
            <a:avLst/>
          </a:prstGeom>
          <a:noFill/>
          <a:ln>
            <a:noFill/>
          </a:ln>
        </p:spPr>
      </p:pic>
      <p:pic>
        <p:nvPicPr>
          <p:cNvPr id="155" name="Google Shape;155;p1"/>
          <p:cNvPicPr preferRelativeResize="0"/>
          <p:nvPr/>
        </p:nvPicPr>
        <p:blipFill rotWithShape="1">
          <a:blip r:embed="rId5">
            <a:alphaModFix/>
          </a:blip>
          <a:srcRect l="12591" r="7057"/>
          <a:stretch/>
        </p:blipFill>
        <p:spPr>
          <a:xfrm>
            <a:off x="15435943" y="-10886"/>
            <a:ext cx="2819400" cy="2562563"/>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56" name="Google Shape;156;p1"/>
          <p:cNvPicPr preferRelativeResize="0"/>
          <p:nvPr/>
        </p:nvPicPr>
        <p:blipFill rotWithShape="1">
          <a:blip r:embed="rId3">
            <a:alphaModFix/>
          </a:blip>
          <a:srcRect/>
          <a:stretch/>
        </p:blipFill>
        <p:spPr>
          <a:xfrm>
            <a:off x="0" y="-90324"/>
            <a:ext cx="18609132" cy="10467637"/>
          </a:xfrm>
          <a:prstGeom prst="rect">
            <a:avLst/>
          </a:prstGeom>
          <a:noFill/>
          <a:ln>
            <a:noFill/>
          </a:ln>
        </p:spPr>
      </p:pic>
      <p:sp>
        <p:nvSpPr>
          <p:cNvPr id="157" name="Google Shape;157;p1"/>
          <p:cNvSpPr txBox="1"/>
          <p:nvPr/>
        </p:nvSpPr>
        <p:spPr>
          <a:xfrm>
            <a:off x="4855104" y="6878509"/>
            <a:ext cx="11421215" cy="2348848"/>
          </a:xfrm>
          <a:prstGeom prst="rect">
            <a:avLst/>
          </a:prstGeom>
          <a:noFill/>
          <a:ln>
            <a:noFill/>
          </a:ln>
        </p:spPr>
        <p:txBody>
          <a:bodyPr spcFirstLastPara="1" wrap="square" lIns="0" tIns="12700" rIns="0" bIns="0" anchor="t" anchorCtr="0">
            <a:spAutoFit/>
          </a:bodyPr>
          <a:lstStyle/>
          <a:p>
            <a:pPr marL="12700" marR="0" lvl="0" indent="0" algn="l" rtl="0">
              <a:lnSpc>
                <a:spcPct val="115000"/>
              </a:lnSpc>
              <a:spcBef>
                <a:spcPts val="0"/>
              </a:spcBef>
              <a:spcAft>
                <a:spcPts val="0"/>
              </a:spcAft>
              <a:buNone/>
            </a:pPr>
            <a:r>
              <a:rPr lang="en-US" sz="4400" b="1" dirty="0" smtClean="0">
                <a:solidFill>
                  <a:schemeClr val="lt1"/>
                </a:solidFill>
                <a:latin typeface="Times New Roman"/>
                <a:ea typeface="Times New Roman"/>
                <a:cs typeface="Times New Roman"/>
                <a:sym typeface="Times New Roman"/>
              </a:rPr>
              <a:t>By </a:t>
            </a:r>
            <a:r>
              <a:rPr lang="en-US" sz="4400" dirty="0" smtClean="0">
                <a:solidFill>
                  <a:schemeClr val="lt1"/>
                </a:solidFill>
                <a:latin typeface="Times New Roman"/>
                <a:ea typeface="Times New Roman"/>
                <a:cs typeface="Times New Roman"/>
                <a:sym typeface="Times New Roman"/>
              </a:rPr>
              <a:t>: Bruh Tesheme                 Hailom Asegede</a:t>
            </a:r>
          </a:p>
          <a:p>
            <a:pPr marL="12700" marR="0" lvl="0" indent="0" algn="l" rtl="0">
              <a:lnSpc>
                <a:spcPct val="115000"/>
              </a:lnSpc>
              <a:spcBef>
                <a:spcPts val="0"/>
              </a:spcBef>
              <a:spcAft>
                <a:spcPts val="0"/>
              </a:spcAft>
              <a:buNone/>
            </a:pPr>
            <a:r>
              <a:rPr lang="en-US" sz="4400" b="1" dirty="0">
                <a:solidFill>
                  <a:schemeClr val="lt1"/>
                </a:solidFill>
                <a:latin typeface="Times New Roman"/>
                <a:ea typeface="Times New Roman"/>
                <a:cs typeface="Times New Roman"/>
                <a:sym typeface="Times New Roman"/>
              </a:rPr>
              <a:t> </a:t>
            </a:r>
            <a:r>
              <a:rPr lang="en-US" sz="4400" b="1" dirty="0" smtClean="0">
                <a:solidFill>
                  <a:schemeClr val="lt1"/>
                </a:solidFill>
                <a:latin typeface="Times New Roman"/>
                <a:ea typeface="Times New Roman"/>
                <a:cs typeface="Times New Roman"/>
                <a:sym typeface="Times New Roman"/>
              </a:rPr>
              <a:t>       </a:t>
            </a:r>
            <a:r>
              <a:rPr lang="en-US" sz="4400" dirty="0" smtClean="0">
                <a:solidFill>
                  <a:schemeClr val="lt1"/>
                </a:solidFill>
                <a:latin typeface="Times New Roman"/>
                <a:ea typeface="Times New Roman"/>
                <a:cs typeface="Times New Roman"/>
                <a:sym typeface="Times New Roman"/>
              </a:rPr>
              <a:t>Tadesse G/</a:t>
            </a:r>
            <a:r>
              <a:rPr lang="en-US" sz="4400" dirty="0" err="1" smtClean="0">
                <a:solidFill>
                  <a:schemeClr val="lt1"/>
                </a:solidFill>
                <a:latin typeface="Times New Roman"/>
                <a:ea typeface="Times New Roman"/>
                <a:cs typeface="Times New Roman"/>
                <a:sym typeface="Times New Roman"/>
              </a:rPr>
              <a:t>mikael</a:t>
            </a:r>
            <a:r>
              <a:rPr lang="en-US" sz="4400" dirty="0" smtClean="0">
                <a:solidFill>
                  <a:schemeClr val="lt1"/>
                </a:solidFill>
                <a:latin typeface="Times New Roman"/>
                <a:ea typeface="Times New Roman"/>
                <a:cs typeface="Times New Roman"/>
                <a:sym typeface="Times New Roman"/>
              </a:rPr>
              <a:t>            Kalayu Redae</a:t>
            </a:r>
          </a:p>
          <a:p>
            <a:pPr marL="12700" marR="0" lvl="0" indent="0" algn="l" rtl="0">
              <a:lnSpc>
                <a:spcPct val="115000"/>
              </a:lnSpc>
              <a:spcBef>
                <a:spcPts val="0"/>
              </a:spcBef>
              <a:spcAft>
                <a:spcPts val="0"/>
              </a:spcAft>
              <a:buNone/>
            </a:pPr>
            <a:r>
              <a:rPr lang="en-US" sz="4400" dirty="0">
                <a:solidFill>
                  <a:schemeClr val="lt1"/>
                </a:solidFill>
                <a:latin typeface="Times New Roman"/>
                <a:ea typeface="Times New Roman"/>
                <a:cs typeface="Times New Roman"/>
                <a:sym typeface="Times New Roman"/>
              </a:rPr>
              <a:t> </a:t>
            </a:r>
            <a:r>
              <a:rPr lang="en-US" sz="4400" dirty="0" smtClean="0">
                <a:solidFill>
                  <a:schemeClr val="lt1"/>
                </a:solidFill>
                <a:latin typeface="Times New Roman"/>
                <a:ea typeface="Times New Roman"/>
                <a:cs typeface="Times New Roman"/>
                <a:sym typeface="Times New Roman"/>
              </a:rPr>
              <a:t>        Tekleab </a:t>
            </a:r>
            <a:r>
              <a:rPr lang="en-US" sz="4400" dirty="0" err="1" smtClean="0">
                <a:solidFill>
                  <a:schemeClr val="lt1"/>
                </a:solidFill>
                <a:latin typeface="Times New Roman"/>
                <a:ea typeface="Times New Roman"/>
                <a:cs typeface="Times New Roman"/>
                <a:sym typeface="Times New Roman"/>
              </a:rPr>
              <a:t>Gebremdhin</a:t>
            </a:r>
            <a:endParaRPr sz="3600" dirty="0">
              <a:solidFill>
                <a:schemeClr val="lt1"/>
              </a:solidFill>
              <a:latin typeface="Times New Roman"/>
              <a:ea typeface="Times New Roman"/>
              <a:cs typeface="Times New Roman"/>
              <a:sym typeface="Times New Roman"/>
            </a:endParaRPr>
          </a:p>
        </p:txBody>
      </p:sp>
      <p:sp>
        <p:nvSpPr>
          <p:cNvPr id="158" name="Google Shape;158;p1"/>
          <p:cNvSpPr txBox="1"/>
          <p:nvPr/>
        </p:nvSpPr>
        <p:spPr>
          <a:xfrm>
            <a:off x="2824025" y="1768060"/>
            <a:ext cx="14400300" cy="4560849"/>
          </a:xfrm>
          <a:prstGeom prst="rect">
            <a:avLst/>
          </a:prstGeom>
          <a:noFill/>
          <a:ln>
            <a:noFill/>
          </a:ln>
        </p:spPr>
        <p:txBody>
          <a:bodyPr spcFirstLastPara="1" wrap="square" lIns="0" tIns="208900" rIns="0" bIns="0" anchor="t" anchorCtr="0">
            <a:spAutoFit/>
          </a:bodyPr>
          <a:lstStyle/>
          <a:p>
            <a:pPr marL="12700" marR="0" lvl="0" indent="0" algn="l" rtl="0">
              <a:lnSpc>
                <a:spcPct val="100000"/>
              </a:lnSpc>
              <a:spcBef>
                <a:spcPts val="0"/>
              </a:spcBef>
              <a:spcAft>
                <a:spcPts val="0"/>
              </a:spcAft>
              <a:buNone/>
            </a:pPr>
            <a:r>
              <a:rPr lang="en-US" sz="7200" b="1" dirty="0">
                <a:solidFill>
                  <a:srgbClr val="0070C0"/>
                </a:solidFill>
                <a:latin typeface="Times New Roman"/>
                <a:ea typeface="Times New Roman"/>
                <a:cs typeface="Times New Roman"/>
                <a:sym typeface="Times New Roman"/>
              </a:rPr>
              <a:t>      Final  Thesis Presentation </a:t>
            </a:r>
            <a:endParaRPr lang="en-US" sz="7200" dirty="0">
              <a:ea typeface="Times New Roman"/>
            </a:endParaRPr>
          </a:p>
          <a:p>
            <a:pPr marL="12700" marR="0" lvl="0" indent="0" algn="l" rtl="0">
              <a:lnSpc>
                <a:spcPct val="100000"/>
              </a:lnSpc>
              <a:spcBef>
                <a:spcPts val="0"/>
              </a:spcBef>
              <a:spcAft>
                <a:spcPts val="0"/>
              </a:spcAft>
              <a:buNone/>
            </a:pPr>
            <a:endParaRPr sz="6600" b="1" dirty="0">
              <a:solidFill>
                <a:srgbClr val="0070C0"/>
              </a:solidFill>
              <a:latin typeface="Times New Roman"/>
              <a:ea typeface="Times New Roman"/>
              <a:cs typeface="Times New Roman"/>
              <a:sym typeface="Times New Roman"/>
            </a:endParaRPr>
          </a:p>
          <a:p>
            <a:pPr marL="12700" marR="0" lvl="0" indent="0" algn="l" rtl="0">
              <a:lnSpc>
                <a:spcPct val="100000"/>
              </a:lnSpc>
              <a:spcBef>
                <a:spcPts val="1645"/>
              </a:spcBef>
              <a:spcAft>
                <a:spcPts val="0"/>
              </a:spcAft>
              <a:buNone/>
            </a:pPr>
            <a:r>
              <a:rPr lang="en-US" sz="7200" b="1" dirty="0">
                <a:solidFill>
                  <a:srgbClr val="0070C0"/>
                </a:solidFill>
                <a:latin typeface="Times New Roman"/>
                <a:ea typeface="Times New Roman"/>
                <a:cs typeface="Times New Roman"/>
                <a:sym typeface="Times New Roman"/>
              </a:rPr>
              <a:t> </a:t>
            </a:r>
            <a:r>
              <a:rPr lang="en-US" sz="2400" b="1" dirty="0">
                <a:solidFill>
                  <a:srgbClr val="0070C0"/>
                </a:solidFill>
                <a:latin typeface="Times New Roman"/>
                <a:ea typeface="Times New Roman"/>
                <a:cs typeface="Times New Roman"/>
                <a:sym typeface="Times New Roman"/>
              </a:rPr>
              <a:t> </a:t>
            </a:r>
            <a:r>
              <a:rPr lang="en-US" sz="6000" b="1" dirty="0">
                <a:solidFill>
                  <a:srgbClr val="9FC5E8"/>
                </a:solidFill>
                <a:latin typeface="Times New Roman"/>
                <a:ea typeface="Times New Roman"/>
                <a:cs typeface="Times New Roman"/>
                <a:sym typeface="Times New Roman"/>
              </a:rPr>
              <a:t>Automated Plant Disease Detection System</a:t>
            </a:r>
            <a:endParaRPr sz="6000" b="1" dirty="0">
              <a:solidFill>
                <a:srgbClr val="9FC5E8"/>
              </a:solidFill>
              <a:latin typeface="Times New Roman"/>
              <a:ea typeface="Times New Roman"/>
              <a:cs typeface="Times New Roman"/>
              <a:sym typeface="Times New Roman"/>
            </a:endParaRPr>
          </a:p>
          <a:p>
            <a:pPr marL="12700" lvl="0" indent="0" algn="l" rtl="0">
              <a:spcBef>
                <a:spcPts val="1645"/>
              </a:spcBef>
              <a:spcAft>
                <a:spcPts val="0"/>
              </a:spcAft>
              <a:buNone/>
            </a:pPr>
            <a:r>
              <a:rPr lang="en-US" sz="4000" b="1" dirty="0">
                <a:solidFill>
                  <a:srgbClr val="0070C0"/>
                </a:solidFill>
                <a:latin typeface="Times New Roman"/>
                <a:ea typeface="Times New Roman"/>
                <a:cs typeface="Times New Roman"/>
                <a:sym typeface="Times New Roman"/>
              </a:rPr>
              <a:t> 				</a:t>
            </a:r>
            <a:endParaRPr sz="13800" b="1" dirty="0">
              <a:solidFill>
                <a:srgbClr val="0070C0"/>
              </a:solidFill>
              <a:latin typeface="Times New Roman"/>
              <a:ea typeface="Times New Roman"/>
              <a:cs typeface="Times New Roman"/>
              <a:sym typeface="Times New Roman"/>
            </a:endParaRPr>
          </a:p>
        </p:txBody>
      </p:sp>
      <p:pic>
        <p:nvPicPr>
          <p:cNvPr id="159" name="Google Shape;159;p1"/>
          <p:cNvPicPr preferRelativeResize="0"/>
          <p:nvPr/>
        </p:nvPicPr>
        <p:blipFill rotWithShape="1">
          <a:blip r:embed="rId4">
            <a:alphaModFix/>
          </a:blip>
          <a:srcRect/>
          <a:stretch/>
        </p:blipFill>
        <p:spPr>
          <a:xfrm>
            <a:off x="286696" y="-10886"/>
            <a:ext cx="2305050" cy="2349500"/>
          </a:xfrm>
          <a:prstGeom prst="rect">
            <a:avLst/>
          </a:prstGeom>
          <a:noFill/>
          <a:ln>
            <a:noFill/>
          </a:ln>
        </p:spPr>
      </p:pic>
      <p:pic>
        <p:nvPicPr>
          <p:cNvPr id="160" name="Google Shape;160;p1"/>
          <p:cNvPicPr preferRelativeResize="0"/>
          <p:nvPr/>
        </p:nvPicPr>
        <p:blipFill rotWithShape="1">
          <a:blip r:embed="rId5">
            <a:alphaModFix/>
          </a:blip>
          <a:srcRect l="12591" r="7055"/>
          <a:stretch/>
        </p:blipFill>
        <p:spPr>
          <a:xfrm>
            <a:off x="15789718" y="-106549"/>
            <a:ext cx="2819400" cy="25626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extLst>
      <p:ext uri="{BB962C8B-B14F-4D97-AF65-F5344CB8AC3E}">
        <p14:creationId xmlns:p14="http://schemas.microsoft.com/office/powerpoint/2010/main" val="2399306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0" y="190"/>
            <a:ext cx="18288000" cy="10286619"/>
          </a:xfrm>
          <a:prstGeom prst="rect">
            <a:avLst/>
          </a:prstGeom>
          <a:noFill/>
          <a:ln>
            <a:noFill/>
          </a:ln>
        </p:spPr>
      </p:pic>
      <p:sp>
        <p:nvSpPr>
          <p:cNvPr id="243" name="Google Shape;243;p5"/>
          <p:cNvSpPr txBox="1">
            <a:spLocks noGrp="1"/>
          </p:cNvSpPr>
          <p:nvPr>
            <p:ph type="title"/>
          </p:nvPr>
        </p:nvSpPr>
        <p:spPr>
          <a:xfrm>
            <a:off x="6309360" y="1009949"/>
            <a:ext cx="4282440" cy="124713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Cont’d..</a:t>
            </a:r>
            <a:endParaRPr sz="7200" dirty="0">
              <a:solidFill>
                <a:srgbClr val="56AEFF"/>
              </a:solidFill>
              <a:latin typeface="Times New Roman"/>
              <a:ea typeface="Times New Roman"/>
              <a:cs typeface="Times New Roman"/>
              <a:sym typeface="Times New Roman"/>
            </a:endParaRPr>
          </a:p>
        </p:txBody>
      </p:sp>
      <p:pic>
        <p:nvPicPr>
          <p:cNvPr id="245" name="Google Shape;245;p5"/>
          <p:cNvPicPr preferRelativeResize="0"/>
          <p:nvPr/>
        </p:nvPicPr>
        <p:blipFill rotWithShape="1">
          <a:blip r:embed="rId4">
            <a:alphaModFix/>
          </a:blip>
          <a:srcRect/>
          <a:stretch/>
        </p:blipFill>
        <p:spPr>
          <a:xfrm>
            <a:off x="14594700" y="177860"/>
            <a:ext cx="3693300" cy="3220500"/>
          </a:xfrm>
          <a:prstGeom prst="ellipse">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762" y="341629"/>
            <a:ext cx="2940615" cy="2583777"/>
          </a:xfrm>
          <a:prstGeom prst="flowChartConnector">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2435507" y="3935166"/>
            <a:ext cx="13703653" cy="5450210"/>
          </a:xfrm>
          <a:prstGeom prst="rect">
            <a:avLst/>
          </a:prstGeom>
        </p:spPr>
        <p:txBody>
          <a:bodyPr wrap="square">
            <a:spAutoFit/>
          </a:bodyPr>
          <a:lstStyle/>
          <a:p>
            <a:pPr marL="571500" indent="-571500">
              <a:lnSpc>
                <a:spcPct val="150000"/>
              </a:lnSpc>
              <a:spcBef>
                <a:spcPts val="125"/>
              </a:spcBef>
              <a:buClr>
                <a:schemeClr val="bg1"/>
              </a:buClr>
              <a:buSzPct val="103000"/>
              <a:buFont typeface="Courier New" panose="02070309020205020404" pitchFamily="49" charset="0"/>
              <a:buChar char="o"/>
            </a:pPr>
            <a:r>
              <a:rPr lang="en-US" sz="4400" dirty="0">
                <a:solidFill>
                  <a:schemeClr val="bg1"/>
                </a:solidFill>
                <a:latin typeface="Times New Roman" panose="02020603050405020304" pitchFamily="18" charset="0"/>
                <a:cs typeface="Times New Roman" panose="02020603050405020304" pitchFamily="18" charset="0"/>
              </a:rPr>
              <a:t>Multi-Plant Disease Detection:  Diverse Conditions and local datasets.</a:t>
            </a:r>
          </a:p>
          <a:p>
            <a:pPr marL="571500" indent="-571500">
              <a:lnSpc>
                <a:spcPct val="150000"/>
              </a:lnSpc>
              <a:spcBef>
                <a:spcPts val="125"/>
              </a:spcBef>
              <a:buClr>
                <a:schemeClr val="bg1"/>
              </a:buClr>
              <a:buSzPct val="103000"/>
              <a:buFont typeface="Courier New" panose="02070309020205020404" pitchFamily="49" charset="0"/>
              <a:buChar char="o"/>
            </a:pPr>
            <a:r>
              <a:rPr lang="en-US" sz="4400" dirty="0">
                <a:solidFill>
                  <a:schemeClr val="bg1"/>
                </a:solidFill>
                <a:latin typeface="Times New Roman" panose="02020603050405020304" pitchFamily="18" charset="0"/>
                <a:cs typeface="Times New Roman" panose="02020603050405020304" pitchFamily="18" charset="0"/>
              </a:rPr>
              <a:t>Integration with a Mobile Application.</a:t>
            </a:r>
          </a:p>
          <a:p>
            <a:pPr marL="571500" indent="-571500">
              <a:lnSpc>
                <a:spcPct val="150000"/>
              </a:lnSpc>
              <a:spcBef>
                <a:spcPts val="125"/>
              </a:spcBef>
              <a:buClr>
                <a:schemeClr val="bg1"/>
              </a:buClr>
              <a:buSzPct val="103000"/>
              <a:buFont typeface="Courier New" panose="02070309020205020404" pitchFamily="49" charset="0"/>
              <a:buChar char="o"/>
            </a:pPr>
            <a:r>
              <a:rPr lang="en-US" sz="4400" dirty="0">
                <a:solidFill>
                  <a:schemeClr val="bg1"/>
                </a:solidFill>
                <a:latin typeface="Times New Roman" panose="02020603050405020304" pitchFamily="18" charset="0"/>
                <a:cs typeface="Times New Roman" panose="02020603050405020304" pitchFamily="18" charset="0"/>
              </a:rPr>
              <a:t>Django Backend for Centralized Model serving.</a:t>
            </a:r>
          </a:p>
          <a:p>
            <a:pPr marL="571500" indent="-571500">
              <a:lnSpc>
                <a:spcPct val="150000"/>
              </a:lnSpc>
              <a:spcBef>
                <a:spcPts val="125"/>
              </a:spcBef>
              <a:buClr>
                <a:schemeClr val="bg1"/>
              </a:buClr>
              <a:buSzPct val="103000"/>
              <a:buFont typeface="Courier New" panose="02070309020205020404" pitchFamily="49" charset="0"/>
              <a:buChar char="o"/>
            </a:pPr>
            <a:r>
              <a:rPr lang="en-US" sz="4400" dirty="0">
                <a:solidFill>
                  <a:schemeClr val="bg1"/>
                </a:solidFill>
                <a:latin typeface="Times New Roman" panose="02020603050405020304" pitchFamily="18" charset="0"/>
                <a:cs typeface="Times New Roman" panose="02020603050405020304" pitchFamily="18" charset="0"/>
              </a:rPr>
              <a:t>Enhanced Usability.</a:t>
            </a:r>
          </a:p>
          <a:p>
            <a:pPr lvl="8">
              <a:spcBef>
                <a:spcPts val="125"/>
              </a:spcBef>
              <a:buClr>
                <a:schemeClr val="bg1"/>
              </a:buClr>
              <a:buSzPct val="103000"/>
            </a:pPr>
            <a:r>
              <a:rPr lang="en-US"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994839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0" y="-236851"/>
            <a:ext cx="18288000" cy="10286619"/>
          </a:xfrm>
          <a:prstGeom prst="rect">
            <a:avLst/>
          </a:prstGeom>
          <a:noFill/>
          <a:ln>
            <a:noFill/>
          </a:ln>
        </p:spPr>
      </p:pic>
      <p:sp>
        <p:nvSpPr>
          <p:cNvPr id="243" name="Google Shape;243;p5"/>
          <p:cNvSpPr txBox="1">
            <a:spLocks noGrp="1"/>
          </p:cNvSpPr>
          <p:nvPr>
            <p:ph type="title"/>
          </p:nvPr>
        </p:nvSpPr>
        <p:spPr>
          <a:xfrm>
            <a:off x="4000500" y="275497"/>
            <a:ext cx="10287000" cy="124713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Literature Review</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sp>
        <p:nvSpPr>
          <p:cNvPr id="3" name="Rectangle 2">
            <a:extLst>
              <a:ext uri="{FF2B5EF4-FFF2-40B4-BE49-F238E27FC236}">
                <a16:creationId xmlns:a16="http://schemas.microsoft.com/office/drawing/2014/main" id="{9BC3A4EB-6E5F-4B0F-BB95-DCB07D334B1C}"/>
              </a:ext>
            </a:extLst>
          </p:cNvPr>
          <p:cNvSpPr/>
          <p:nvPr/>
        </p:nvSpPr>
        <p:spPr>
          <a:xfrm>
            <a:off x="1785257" y="2034981"/>
            <a:ext cx="15893143" cy="1754326"/>
          </a:xfrm>
          <a:prstGeom prst="rect">
            <a:avLst/>
          </a:prstGeom>
        </p:spPr>
        <p:txBody>
          <a:bodyPr wrap="square">
            <a:spAutoFit/>
          </a:bodyPr>
          <a:lstStyle/>
          <a:p>
            <a:r>
              <a:rPr lang="en-US" sz="4800" b="1" dirty="0" smtClean="0">
                <a:solidFill>
                  <a:schemeClr val="accent4">
                    <a:lumMod val="40000"/>
                    <a:lumOff val="60000"/>
                  </a:schemeClr>
                </a:solidFill>
                <a:latin typeface="Times New Roman" panose="02020603050405020304" pitchFamily="18" charset="0"/>
                <a:cs typeface="Times New Roman" panose="02020603050405020304" pitchFamily="18" charset="0"/>
              </a:rPr>
              <a:t>1) </a:t>
            </a:r>
            <a:r>
              <a:rPr lang="en-US" sz="4800" dirty="0" smtClean="0">
                <a:solidFill>
                  <a:schemeClr val="bg1"/>
                </a:solidFill>
                <a:latin typeface="Times New Roman" panose="02020603050405020304" pitchFamily="18" charset="0"/>
                <a:cs typeface="Times New Roman" panose="02020603050405020304" pitchFamily="18" charset="0"/>
              </a:rPr>
              <a:t>Deep </a:t>
            </a:r>
            <a:r>
              <a:rPr lang="en-US" sz="4800" dirty="0">
                <a:solidFill>
                  <a:schemeClr val="bg1"/>
                </a:solidFill>
                <a:latin typeface="Times New Roman" panose="02020603050405020304" pitchFamily="18" charset="0"/>
                <a:cs typeface="Times New Roman" panose="02020603050405020304" pitchFamily="18" charset="0"/>
              </a:rPr>
              <a:t>Convolutional Neural Networks for Plant Disease </a:t>
            </a:r>
            <a:r>
              <a:rPr lang="en-US" sz="4800" dirty="0" smtClean="0">
                <a:solidFill>
                  <a:schemeClr val="bg1"/>
                </a:solidFill>
                <a:latin typeface="Times New Roman" panose="02020603050405020304" pitchFamily="18" charset="0"/>
                <a:cs typeface="Times New Roman" panose="02020603050405020304" pitchFamily="18" charset="0"/>
              </a:rPr>
              <a:t>Detection by </a:t>
            </a:r>
            <a:r>
              <a:rPr lang="en-US" sz="6000" b="1" dirty="0" smtClean="0">
                <a:solidFill>
                  <a:schemeClr val="bg1"/>
                </a:solidFill>
                <a:latin typeface="Times New Roman" panose="02020603050405020304" pitchFamily="18" charset="0"/>
                <a:cs typeface="Times New Roman" panose="02020603050405020304" pitchFamily="18" charset="0"/>
              </a:rPr>
              <a:t> </a:t>
            </a:r>
            <a:r>
              <a:rPr lang="en-US" sz="4800" b="1" dirty="0" smtClean="0">
                <a:solidFill>
                  <a:schemeClr val="accent4">
                    <a:lumMod val="40000"/>
                    <a:lumOff val="60000"/>
                  </a:schemeClr>
                </a:solidFill>
                <a:latin typeface="Times New Roman" panose="02020603050405020304" pitchFamily="18" charset="0"/>
                <a:cs typeface="Times New Roman" panose="02020603050405020304" pitchFamily="18" charset="0"/>
              </a:rPr>
              <a:t>Mohanty</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FD31C07-D879-4F31-9D35-7C9F616E6913}"/>
              </a:ext>
            </a:extLst>
          </p:cNvPr>
          <p:cNvSpPr/>
          <p:nvPr/>
        </p:nvSpPr>
        <p:spPr>
          <a:xfrm>
            <a:off x="1785257" y="4172834"/>
            <a:ext cx="15479486" cy="1569660"/>
          </a:xfrm>
          <a:prstGeom prst="rect">
            <a:avLst/>
          </a:prstGeom>
        </p:spPr>
        <p:txBody>
          <a:bodyPr wrap="square">
            <a:spAutoFit/>
          </a:bodyPr>
          <a:lstStyle/>
          <a:p>
            <a:r>
              <a:rPr lang="en-US" sz="4800" b="1" dirty="0">
                <a:solidFill>
                  <a:schemeClr val="accent4">
                    <a:lumMod val="40000"/>
                    <a:lumOff val="60000"/>
                  </a:schemeClr>
                </a:solidFill>
                <a:latin typeface="Times New Roman" panose="02020603050405020304" pitchFamily="18" charset="0"/>
                <a:cs typeface="Times New Roman" panose="02020603050405020304" pitchFamily="18" charset="0"/>
              </a:rPr>
              <a:t>2. </a:t>
            </a:r>
            <a:r>
              <a:rPr lang="en-US" sz="4800" dirty="0" smtClean="0">
                <a:solidFill>
                  <a:schemeClr val="bg1"/>
                </a:solidFill>
                <a:latin typeface="Times New Roman" panose="02020603050405020304" pitchFamily="18" charset="0"/>
                <a:cs typeface="Times New Roman" panose="02020603050405020304" pitchFamily="18" charset="0"/>
              </a:rPr>
              <a:t>Transfer Learning for Automated Plant Disease Detection by </a:t>
            </a:r>
            <a:r>
              <a:rPr lang="en-US" sz="4800" dirty="0" smtClean="0">
                <a:solidFill>
                  <a:schemeClr val="accent4">
                    <a:lumMod val="40000"/>
                    <a:lumOff val="60000"/>
                  </a:schemeClr>
                </a:solidFill>
                <a:latin typeface="Times New Roman" panose="02020603050405020304" pitchFamily="18" charset="0"/>
                <a:cs typeface="Times New Roman" panose="02020603050405020304" pitchFamily="18" charset="0"/>
              </a:rPr>
              <a:t>Too el tal</a:t>
            </a:r>
            <a:endParaRPr lang="en-US" sz="4800" b="1" dirty="0">
              <a:solidFill>
                <a:schemeClr val="accent4">
                  <a:lumMod val="40000"/>
                  <a:lumOff val="60000"/>
                </a:schemeClr>
              </a:solidFill>
            </a:endParaRPr>
          </a:p>
        </p:txBody>
      </p:sp>
      <p:sp>
        <p:nvSpPr>
          <p:cNvPr id="8" name="Rectangle 7">
            <a:extLst>
              <a:ext uri="{FF2B5EF4-FFF2-40B4-BE49-F238E27FC236}">
                <a16:creationId xmlns:a16="http://schemas.microsoft.com/office/drawing/2014/main" id="{DFD31C07-D879-4F31-9D35-7C9F616E6913}"/>
              </a:ext>
            </a:extLst>
          </p:cNvPr>
          <p:cNvSpPr/>
          <p:nvPr/>
        </p:nvSpPr>
        <p:spPr>
          <a:xfrm>
            <a:off x="1623060" y="5918859"/>
            <a:ext cx="12664440" cy="1323439"/>
          </a:xfrm>
          <a:prstGeom prst="rect">
            <a:avLst/>
          </a:prstGeom>
        </p:spPr>
        <p:txBody>
          <a:bodyPr wrap="square">
            <a:spAutoFit/>
          </a:bodyPr>
          <a:lstStyle/>
          <a:p>
            <a:pPr>
              <a:buClr>
                <a:schemeClr val="accent2">
                  <a:lumMod val="60000"/>
                  <a:lumOff val="40000"/>
                </a:schemeClr>
              </a:buClr>
            </a:pPr>
            <a:r>
              <a:rPr lang="en-US" sz="4000" dirty="0" smtClean="0">
                <a:solidFill>
                  <a:schemeClr val="bg1"/>
                </a:solidFill>
                <a:latin typeface="Times New Roman" panose="02020603050405020304" pitchFamily="18" charset="0"/>
                <a:cs typeface="Times New Roman" panose="02020603050405020304" pitchFamily="18" charset="0"/>
              </a:rPr>
              <a:t>3) Plant </a:t>
            </a:r>
            <a:r>
              <a:rPr lang="en-US" sz="4000" dirty="0">
                <a:solidFill>
                  <a:schemeClr val="bg1"/>
                </a:solidFill>
                <a:latin typeface="Times New Roman" panose="02020603050405020304" pitchFamily="18" charset="0"/>
                <a:cs typeface="Times New Roman" panose="02020603050405020304" pitchFamily="18" charset="0"/>
              </a:rPr>
              <a:t>Disease Classification    Using VGG and ResNet with Real-World </a:t>
            </a:r>
            <a:r>
              <a:rPr lang="en-US" sz="4000" dirty="0" smtClean="0">
                <a:solidFill>
                  <a:schemeClr val="bg1"/>
                </a:solidFill>
                <a:latin typeface="Times New Roman" panose="02020603050405020304" pitchFamily="18" charset="0"/>
                <a:cs typeface="Times New Roman" panose="02020603050405020304" pitchFamily="18" charset="0"/>
              </a:rPr>
              <a:t>Images by </a:t>
            </a:r>
            <a:r>
              <a:rPr lang="en-US" sz="4000" b="1" dirty="0" smtClean="0">
                <a:solidFill>
                  <a:schemeClr val="accent4">
                    <a:lumMod val="40000"/>
                    <a:lumOff val="60000"/>
                  </a:schemeClr>
                </a:solidFill>
                <a:latin typeface="Times New Roman" panose="02020603050405020304" pitchFamily="18" charset="0"/>
                <a:cs typeface="Times New Roman" panose="02020603050405020304" pitchFamily="18" charset="0"/>
              </a:rPr>
              <a:t>Sladojevic </a:t>
            </a:r>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742403" y="381"/>
            <a:ext cx="18288000" cy="10286619"/>
          </a:xfrm>
          <a:prstGeom prst="rect">
            <a:avLst/>
          </a:prstGeom>
          <a:noFill/>
          <a:ln>
            <a:noFill/>
          </a:ln>
        </p:spPr>
      </p:pic>
      <p:sp>
        <p:nvSpPr>
          <p:cNvPr id="243" name="Google Shape;243;p5"/>
          <p:cNvSpPr txBox="1">
            <a:spLocks noGrp="1"/>
          </p:cNvSpPr>
          <p:nvPr>
            <p:ph type="title"/>
          </p:nvPr>
        </p:nvSpPr>
        <p:spPr>
          <a:xfrm>
            <a:off x="3489960" y="1009950"/>
            <a:ext cx="12268200" cy="124713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Literature Review cont…</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sp>
        <p:nvSpPr>
          <p:cNvPr id="3" name="Rectangle 2">
            <a:extLst>
              <a:ext uri="{FF2B5EF4-FFF2-40B4-BE49-F238E27FC236}">
                <a16:creationId xmlns:a16="http://schemas.microsoft.com/office/drawing/2014/main" id="{9BC3A4EB-6E5F-4B0F-BB95-DCB07D334B1C}"/>
              </a:ext>
            </a:extLst>
          </p:cNvPr>
          <p:cNvSpPr/>
          <p:nvPr/>
        </p:nvSpPr>
        <p:spPr>
          <a:xfrm>
            <a:off x="1175657" y="3113314"/>
            <a:ext cx="16023771" cy="4524315"/>
          </a:xfrm>
          <a:prstGeom prst="rect">
            <a:avLst/>
          </a:prstGeom>
        </p:spPr>
        <p:txBody>
          <a:bodyPr wrap="square">
            <a:spAutoFit/>
          </a:bodyPr>
          <a:lstStyle/>
          <a:p>
            <a:r>
              <a:rPr lang="en-US" sz="4800" b="1" dirty="0" smtClean="0">
                <a:solidFill>
                  <a:schemeClr val="accent4">
                    <a:lumMod val="40000"/>
                    <a:lumOff val="60000"/>
                  </a:schemeClr>
                </a:solidFill>
                <a:latin typeface="Times New Roman" panose="02020603050405020304" pitchFamily="18" charset="0"/>
                <a:cs typeface="Times New Roman" panose="02020603050405020304" pitchFamily="18" charset="0"/>
              </a:rPr>
              <a:t>4</a:t>
            </a:r>
            <a:r>
              <a:rPr lang="en-US" sz="4000" b="1" dirty="0" smtClean="0">
                <a:solidFill>
                  <a:schemeClr val="accent4">
                    <a:lumMod val="40000"/>
                    <a:lumOff val="60000"/>
                  </a:schemeClr>
                </a:solidFill>
                <a:latin typeface="Times New Roman" panose="02020603050405020304" pitchFamily="18" charset="0"/>
                <a:cs typeface="Times New Roman" panose="02020603050405020304" pitchFamily="18" charset="0"/>
              </a:rPr>
              <a:t>.</a:t>
            </a:r>
            <a:r>
              <a:rPr lang="en-US" sz="4000" b="1" dirty="0" smtClean="0">
                <a:solidFill>
                  <a:schemeClr val="bg1"/>
                </a:solidFill>
                <a:latin typeface="Times New Roman" panose="02020603050405020304" pitchFamily="18" charset="0"/>
                <a:cs typeface="Times New Roman" panose="02020603050405020304" pitchFamily="18" charset="0"/>
              </a:rPr>
              <a:t>Real-Time </a:t>
            </a:r>
            <a:r>
              <a:rPr lang="en-US" sz="4000" b="1" dirty="0">
                <a:solidFill>
                  <a:schemeClr val="bg1"/>
                </a:solidFill>
                <a:latin typeface="Times New Roman" panose="02020603050405020304" pitchFamily="18" charset="0"/>
                <a:cs typeface="Times New Roman" panose="02020603050405020304" pitchFamily="18" charset="0"/>
              </a:rPr>
              <a:t>Plant Disease Detection on Mobile </a:t>
            </a:r>
            <a:r>
              <a:rPr lang="en-US" sz="4000" b="1" dirty="0" smtClean="0">
                <a:solidFill>
                  <a:schemeClr val="bg1"/>
                </a:solidFill>
                <a:latin typeface="Times New Roman" panose="02020603050405020304" pitchFamily="18" charset="0"/>
                <a:cs typeface="Times New Roman" panose="02020603050405020304" pitchFamily="18" charset="0"/>
              </a:rPr>
              <a:t>Devices by </a:t>
            </a:r>
            <a:r>
              <a:rPr lang="en-US" sz="4000" b="1" dirty="0" smtClean="0">
                <a:solidFill>
                  <a:schemeClr val="accent4">
                    <a:lumMod val="40000"/>
                    <a:lumOff val="60000"/>
                  </a:schemeClr>
                </a:solidFill>
                <a:latin typeface="Times New Roman" panose="02020603050405020304" pitchFamily="18" charset="0"/>
                <a:cs typeface="Times New Roman" panose="02020603050405020304" pitchFamily="18" charset="0"/>
              </a:rPr>
              <a:t>Atila </a:t>
            </a:r>
            <a:r>
              <a:rPr lang="en-US" sz="4000" b="1" dirty="0">
                <a:solidFill>
                  <a:schemeClr val="accent4">
                    <a:lumMod val="40000"/>
                    <a:lumOff val="60000"/>
                  </a:schemeClr>
                </a:solidFill>
                <a:latin typeface="Times New Roman" panose="02020603050405020304" pitchFamily="18" charset="0"/>
                <a:cs typeface="Times New Roman" panose="02020603050405020304" pitchFamily="18" charset="0"/>
              </a:rPr>
              <a:t>et al</a:t>
            </a:r>
          </a:p>
          <a:p>
            <a:endParaRPr lang="en-US" sz="4000" b="1" dirty="0">
              <a:solidFill>
                <a:schemeClr val="bg1"/>
              </a:solidFill>
              <a:latin typeface="Times New Roman" panose="02020603050405020304" pitchFamily="18" charset="0"/>
              <a:cs typeface="Times New Roman" panose="02020603050405020304" pitchFamily="18" charset="0"/>
            </a:endParaRPr>
          </a:p>
          <a:p>
            <a:r>
              <a:rPr lang="en-US" sz="4000" b="1" dirty="0">
                <a:solidFill>
                  <a:schemeClr val="accent4">
                    <a:lumMod val="40000"/>
                    <a:lumOff val="60000"/>
                  </a:schemeClr>
                </a:solidFill>
                <a:latin typeface="Times New Roman" panose="02020603050405020304" pitchFamily="18" charset="0"/>
                <a:cs typeface="Times New Roman" panose="02020603050405020304" pitchFamily="18" charset="0"/>
              </a:rPr>
              <a:t>5. </a:t>
            </a:r>
            <a:r>
              <a:rPr lang="en-US" sz="4000" dirty="0">
                <a:solidFill>
                  <a:schemeClr val="bg1"/>
                </a:solidFill>
                <a:latin typeface="Times New Roman" panose="02020603050405020304" pitchFamily="18" charset="0"/>
                <a:cs typeface="Times New Roman" panose="02020603050405020304" pitchFamily="18" charset="0"/>
              </a:rPr>
              <a:t>Automated Detection of Potato Diseases Using </a:t>
            </a:r>
            <a:r>
              <a:rPr lang="en-US" sz="4000" dirty="0" smtClean="0">
                <a:solidFill>
                  <a:schemeClr val="bg1"/>
                </a:solidFill>
                <a:latin typeface="Times New Roman" panose="02020603050405020304" pitchFamily="18" charset="0"/>
                <a:cs typeface="Times New Roman" panose="02020603050405020304" pitchFamily="18" charset="0"/>
              </a:rPr>
              <a:t>CNNs </a:t>
            </a:r>
            <a:r>
              <a:rPr lang="en-US" sz="4000" b="1" dirty="0" smtClean="0">
                <a:solidFill>
                  <a:schemeClr val="bg1"/>
                </a:solidFill>
                <a:latin typeface="Times New Roman" panose="02020603050405020304" pitchFamily="18" charset="0"/>
                <a:cs typeface="Times New Roman" panose="02020603050405020304" pitchFamily="18" charset="0"/>
              </a:rPr>
              <a:t>by</a:t>
            </a:r>
            <a:r>
              <a:rPr lang="en-US" sz="4000" b="1" dirty="0" smtClean="0">
                <a:solidFill>
                  <a:schemeClr val="accent4">
                    <a:lumMod val="40000"/>
                    <a:lumOff val="60000"/>
                  </a:schemeClr>
                </a:solidFill>
                <a:latin typeface="Times New Roman" panose="02020603050405020304" pitchFamily="18" charset="0"/>
                <a:cs typeface="Times New Roman" panose="02020603050405020304" pitchFamily="18" charset="0"/>
              </a:rPr>
              <a:t> Kamilaris </a:t>
            </a:r>
            <a:r>
              <a:rPr lang="en-US" sz="4000" b="1" dirty="0">
                <a:solidFill>
                  <a:schemeClr val="accent4">
                    <a:lumMod val="40000"/>
                    <a:lumOff val="60000"/>
                  </a:schemeClr>
                </a:solidFill>
                <a:latin typeface="Times New Roman" panose="02020603050405020304" pitchFamily="18" charset="0"/>
                <a:cs typeface="Times New Roman" panose="02020603050405020304" pitchFamily="18" charset="0"/>
              </a:rPr>
              <a:t>et al</a:t>
            </a:r>
          </a:p>
          <a:p>
            <a:pPr>
              <a:buClr>
                <a:schemeClr val="accent2"/>
              </a:buClr>
            </a:pPr>
            <a:endParaRPr lang="en-US" sz="4000" dirty="0">
              <a:solidFill>
                <a:schemeClr val="bg1"/>
              </a:solidFill>
              <a:latin typeface="Times New Roman" panose="02020603050405020304" pitchFamily="18" charset="0"/>
              <a:cs typeface="Times New Roman" panose="02020603050405020304" pitchFamily="18" charset="0"/>
            </a:endParaRPr>
          </a:p>
          <a:p>
            <a:r>
              <a:rPr lang="en-US" sz="4000" b="1" dirty="0">
                <a:solidFill>
                  <a:schemeClr val="accent4">
                    <a:lumMod val="40000"/>
                    <a:lumOff val="60000"/>
                  </a:schemeClr>
                </a:solidFill>
                <a:latin typeface="Times New Roman" panose="02020603050405020304" pitchFamily="18" charset="0"/>
                <a:cs typeface="Times New Roman" panose="02020603050405020304" pitchFamily="18" charset="0"/>
              </a:rPr>
              <a:t>6. </a:t>
            </a:r>
            <a:r>
              <a:rPr lang="en-US" sz="4000" dirty="0">
                <a:solidFill>
                  <a:schemeClr val="bg1"/>
                </a:solidFill>
                <a:latin typeface="Times New Roman" panose="02020603050405020304" pitchFamily="18" charset="0"/>
                <a:cs typeface="Times New Roman" panose="02020603050405020304" pitchFamily="18" charset="0"/>
              </a:rPr>
              <a:t>Transformer-based Cactus Disease </a:t>
            </a:r>
            <a:r>
              <a:rPr lang="en-US" sz="4000" dirty="0" smtClean="0">
                <a:solidFill>
                  <a:schemeClr val="bg1"/>
                </a:solidFill>
                <a:latin typeface="Times New Roman" panose="02020603050405020304" pitchFamily="18" charset="0"/>
                <a:cs typeface="Times New Roman" panose="02020603050405020304" pitchFamily="18" charset="0"/>
              </a:rPr>
              <a:t>Detection</a:t>
            </a:r>
            <a:r>
              <a:rPr lang="en-US" sz="4000" b="1" dirty="0" smtClean="0">
                <a:solidFill>
                  <a:schemeClr val="bg1"/>
                </a:solidFill>
                <a:latin typeface="Times New Roman" panose="02020603050405020304" pitchFamily="18" charset="0"/>
                <a:cs typeface="Times New Roman" panose="02020603050405020304" pitchFamily="18" charset="0"/>
              </a:rPr>
              <a:t> by </a:t>
            </a:r>
            <a:r>
              <a:rPr lang="en-US" sz="4000" b="1" dirty="0" smtClean="0">
                <a:solidFill>
                  <a:schemeClr val="accent4">
                    <a:lumMod val="40000"/>
                    <a:lumOff val="60000"/>
                  </a:schemeClr>
                </a:solidFill>
                <a:latin typeface="Times New Roman" panose="02020603050405020304" pitchFamily="18" charset="0"/>
                <a:cs typeface="Times New Roman" panose="02020603050405020304" pitchFamily="18" charset="0"/>
              </a:rPr>
              <a:t>ViT </a:t>
            </a:r>
            <a:r>
              <a:rPr lang="en-US" sz="4000" b="1" dirty="0">
                <a:solidFill>
                  <a:schemeClr val="accent4">
                    <a:lumMod val="40000"/>
                    <a:lumOff val="60000"/>
                  </a:schemeClr>
                </a:solidFill>
                <a:latin typeface="Times New Roman" panose="02020603050405020304" pitchFamily="18" charset="0"/>
                <a:cs typeface="Times New Roman" panose="02020603050405020304" pitchFamily="18" charset="0"/>
              </a:rPr>
              <a:t>Model</a:t>
            </a:r>
          </a:p>
          <a:p>
            <a:pPr>
              <a:buClr>
                <a:schemeClr val="accent2"/>
              </a:buClr>
            </a:pPr>
            <a:endParaRPr lang="en-US" sz="4000" b="1" dirty="0">
              <a:solidFill>
                <a:schemeClr val="bg1"/>
              </a:solidFill>
              <a:latin typeface="Times New Roman" panose="02020603050405020304" pitchFamily="18" charset="0"/>
              <a:cs typeface="Times New Roman" panose="02020603050405020304" pitchFamily="18" charset="0"/>
            </a:endParaRPr>
          </a:p>
          <a:p>
            <a:pPr>
              <a:buClr>
                <a:schemeClr val="accent2"/>
              </a:buClr>
            </a:pPr>
            <a:r>
              <a:rPr lang="en-US" sz="4000" dirty="0">
                <a:solidFill>
                  <a:schemeClr val="bg1"/>
                </a:solidFill>
                <a:latin typeface="Times New Roman" panose="02020603050405020304" pitchFamily="18" charset="0"/>
                <a:cs typeface="Times New Roman" panose="02020603050405020304" pitchFamily="18" charset="0"/>
              </a:rPr>
              <a:t> </a:t>
            </a:r>
            <a:endParaRPr lang="en-US" sz="4000" b="1" dirty="0">
              <a:solidFill>
                <a:schemeClr val="accent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A369F81-F50E-4973-8F25-8586CCE03391}"/>
              </a:ext>
            </a:extLst>
          </p:cNvPr>
          <p:cNvSpPr/>
          <p:nvPr/>
        </p:nvSpPr>
        <p:spPr>
          <a:xfrm>
            <a:off x="2484121" y="5392828"/>
            <a:ext cx="12374880" cy="4401205"/>
          </a:xfrm>
          <a:prstGeom prst="rect">
            <a:avLst/>
          </a:prstGeom>
        </p:spPr>
        <p:txBody>
          <a:bodyPr wrap="square">
            <a:spAutoFit/>
          </a:bodyPr>
          <a:lstStyle/>
          <a:p>
            <a:endParaRPr lang="en-US" sz="4000" b="1" dirty="0">
              <a:solidFill>
                <a:schemeClr val="accent1"/>
              </a:solidFill>
            </a:endParaRPr>
          </a:p>
          <a:p>
            <a:endParaRPr lang="en-US" sz="4000" b="1" dirty="0">
              <a:solidFill>
                <a:schemeClr val="accent1"/>
              </a:solidFill>
            </a:endParaRPr>
          </a:p>
          <a:p>
            <a:r>
              <a:rPr lang="en-US" sz="4000" b="1" dirty="0">
                <a:solidFill>
                  <a:schemeClr val="accent1"/>
                </a:solidFill>
              </a:rPr>
              <a:t> </a:t>
            </a:r>
          </a:p>
          <a:p>
            <a:endParaRPr lang="en-US" sz="4000" b="1" dirty="0">
              <a:solidFill>
                <a:schemeClr val="accent1"/>
              </a:solidFill>
            </a:endParaRPr>
          </a:p>
          <a:p>
            <a:endParaRPr lang="en-US" sz="4000" b="1" dirty="0">
              <a:solidFill>
                <a:schemeClr val="accent1"/>
              </a:solidFill>
            </a:endParaRPr>
          </a:p>
          <a:p>
            <a:pPr>
              <a:buClr>
                <a:schemeClr val="accent2"/>
              </a:buClr>
            </a:pPr>
            <a:r>
              <a:rPr lang="en-US" sz="4000" dirty="0">
                <a:solidFill>
                  <a:schemeClr val="accent1"/>
                </a:solidFill>
              </a:rPr>
              <a:t> </a:t>
            </a:r>
          </a:p>
          <a:p>
            <a:pPr marL="685800" indent="-685800">
              <a:buFont typeface="Wingdings" panose="05000000000000000000" pitchFamily="2" charset="2"/>
              <a:buChar char="Ø"/>
            </a:pPr>
            <a:endParaRPr lang="en-US" sz="4000" b="1" dirty="0">
              <a:solidFill>
                <a:schemeClr val="accent1"/>
              </a:solidFill>
            </a:endParaRPr>
          </a:p>
        </p:txBody>
      </p:sp>
    </p:spTree>
    <p:extLst>
      <p:ext uri="{BB962C8B-B14F-4D97-AF65-F5344CB8AC3E}">
        <p14:creationId xmlns:p14="http://schemas.microsoft.com/office/powerpoint/2010/main" val="1862558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655318" y="381"/>
            <a:ext cx="18288000" cy="10286619"/>
          </a:xfrm>
          <a:prstGeom prst="rect">
            <a:avLst/>
          </a:prstGeom>
          <a:noFill/>
          <a:ln>
            <a:noFill/>
          </a:ln>
        </p:spPr>
      </p:pic>
      <p:sp>
        <p:nvSpPr>
          <p:cNvPr id="243" name="Google Shape;243;p5"/>
          <p:cNvSpPr txBox="1">
            <a:spLocks noGrp="1"/>
          </p:cNvSpPr>
          <p:nvPr>
            <p:ph type="title"/>
          </p:nvPr>
        </p:nvSpPr>
        <p:spPr>
          <a:xfrm>
            <a:off x="3489960" y="1009950"/>
            <a:ext cx="12268200" cy="124713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Literature Review cont…</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sp>
        <p:nvSpPr>
          <p:cNvPr id="3" name="Rectangle 2">
            <a:extLst>
              <a:ext uri="{FF2B5EF4-FFF2-40B4-BE49-F238E27FC236}">
                <a16:creationId xmlns:a16="http://schemas.microsoft.com/office/drawing/2014/main" id="{9BC3A4EB-6E5F-4B0F-BB95-DCB07D334B1C}"/>
              </a:ext>
            </a:extLst>
          </p:cNvPr>
          <p:cNvSpPr/>
          <p:nvPr/>
        </p:nvSpPr>
        <p:spPr>
          <a:xfrm>
            <a:off x="1478280" y="2453640"/>
            <a:ext cx="15590520" cy="5816977"/>
          </a:xfrm>
          <a:prstGeom prst="rect">
            <a:avLst/>
          </a:prstGeom>
        </p:spPr>
        <p:txBody>
          <a:bodyPr wrap="square">
            <a:spAutoFit/>
          </a:bodyPr>
          <a:lstStyle/>
          <a:p>
            <a:pPr>
              <a:lnSpc>
                <a:spcPct val="150000"/>
              </a:lnSpc>
            </a:pPr>
            <a:r>
              <a:rPr lang="en-US" sz="4000" b="1" dirty="0">
                <a:solidFill>
                  <a:schemeClr val="bg1"/>
                </a:solidFill>
                <a:latin typeface="Times New Roman" panose="02020603050405020304" pitchFamily="18" charset="0"/>
                <a:cs typeface="Times New Roman" panose="02020603050405020304" pitchFamily="18" charset="0"/>
              </a:rPr>
              <a:t>Identified Drawbacks From Previous Studies</a:t>
            </a:r>
          </a:p>
          <a:p>
            <a:pPr marL="571500" lvl="3"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Generalization to Real-World Environments</a:t>
            </a:r>
            <a:r>
              <a:rPr lang="en-US" sz="4400" b="1" dirty="0" smtClean="0">
                <a:solidFill>
                  <a:schemeClr val="bg1"/>
                </a:solidFill>
                <a:latin typeface="Times New Roman" panose="02020603050405020304" pitchFamily="18" charset="0"/>
                <a:cs typeface="Times New Roman" panose="02020603050405020304" pitchFamily="18" charset="0"/>
              </a:rPr>
              <a:t>.</a:t>
            </a:r>
          </a:p>
          <a:p>
            <a:pPr>
              <a:lnSpc>
                <a:spcPct val="150000"/>
              </a:lnSpc>
              <a:buClr>
                <a:schemeClr val="accent2"/>
              </a:buClr>
            </a:pPr>
            <a:r>
              <a:rPr lang="en-US" sz="4400" b="1" dirty="0">
                <a:solidFill>
                  <a:schemeClr val="bg1"/>
                </a:solidFill>
                <a:latin typeface="Times New Roman" panose="02020603050405020304" pitchFamily="18" charset="0"/>
                <a:cs typeface="Times New Roman" panose="02020603050405020304" pitchFamily="18" charset="0"/>
              </a:rPr>
              <a:t> </a:t>
            </a:r>
            <a:r>
              <a:rPr lang="en-US" sz="4400" b="1" dirty="0" smtClean="0">
                <a:solidFill>
                  <a:schemeClr val="bg1"/>
                </a:solidFill>
                <a:latin typeface="Times New Roman" panose="02020603050405020304" pitchFamily="18" charset="0"/>
                <a:cs typeface="Times New Roman" panose="02020603050405020304" pitchFamily="18" charset="0"/>
              </a:rPr>
              <a:t>             (</a:t>
            </a:r>
            <a:r>
              <a:rPr lang="en-US" sz="4000" b="1" dirty="0">
                <a:solidFill>
                  <a:schemeClr val="bg1"/>
                </a:solidFill>
                <a:latin typeface="Times New Roman" panose="02020603050405020304" pitchFamily="18" charset="0"/>
                <a:cs typeface="Times New Roman" panose="02020603050405020304" pitchFamily="18" charset="0"/>
              </a:rPr>
              <a:t>Mohanty et al.</a:t>
            </a:r>
            <a:r>
              <a:rPr lang="en-US" sz="4000" dirty="0">
                <a:solidFill>
                  <a:schemeClr val="bg1"/>
                </a:solidFill>
                <a:latin typeface="Times New Roman" panose="02020603050405020304" pitchFamily="18" charset="0"/>
                <a:cs typeface="Times New Roman" panose="02020603050405020304" pitchFamily="18" charset="0"/>
              </a:rPr>
              <a:t> and </a:t>
            </a:r>
            <a:r>
              <a:rPr lang="en-US" sz="4000" b="1" dirty="0">
                <a:solidFill>
                  <a:schemeClr val="bg1"/>
                </a:solidFill>
                <a:latin typeface="Times New Roman" panose="02020603050405020304" pitchFamily="18" charset="0"/>
                <a:cs typeface="Times New Roman" panose="02020603050405020304" pitchFamily="18" charset="0"/>
              </a:rPr>
              <a:t>Kamilaris et al</a:t>
            </a:r>
            <a:r>
              <a:rPr lang="en-US" sz="4400" b="1" dirty="0">
                <a:solidFill>
                  <a:schemeClr val="bg1"/>
                </a:solidFill>
                <a:latin typeface="Times New Roman" panose="02020603050405020304" pitchFamily="18" charset="0"/>
                <a:cs typeface="Times New Roman" panose="02020603050405020304" pitchFamily="18" charset="0"/>
              </a:rPr>
              <a:t>)</a:t>
            </a:r>
          </a:p>
          <a:p>
            <a:pPr marL="5715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 Dataset limitations (Too et al)</a:t>
            </a:r>
          </a:p>
          <a:p>
            <a:pPr marL="5715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Computational Efficiency for Mobile Deployment (Atila et al.)</a:t>
            </a:r>
            <a:endParaRPr lang="en-US" sz="4000" dirty="0">
              <a:solidFill>
                <a:schemeClr val="bg1"/>
              </a:solidFill>
              <a:latin typeface="Times New Roman" panose="02020603050405020304" pitchFamily="18" charset="0"/>
              <a:cs typeface="Times New Roman" panose="02020603050405020304" pitchFamily="18" charset="0"/>
            </a:endParaRPr>
          </a:p>
          <a:p>
            <a:pPr marL="5715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Specific Focus on Potato Disease </a:t>
            </a:r>
            <a:r>
              <a:rPr lang="en-US" sz="4000" b="1" dirty="0" smtClean="0">
                <a:solidFill>
                  <a:schemeClr val="bg1"/>
                </a:solidFill>
                <a:latin typeface="Times New Roman" panose="02020603050405020304" pitchFamily="18" charset="0"/>
                <a:cs typeface="Times New Roman" panose="02020603050405020304" pitchFamily="18" charset="0"/>
              </a:rPr>
              <a:t>Variability</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b="1" dirty="0">
                <a:solidFill>
                  <a:schemeClr val="bg1"/>
                </a:solidFill>
                <a:latin typeface="Times New Roman" panose="02020603050405020304" pitchFamily="18" charset="0"/>
                <a:cs typeface="Times New Roman" panose="02020603050405020304" pitchFamily="18" charset="0"/>
              </a:rPr>
              <a:t>Kamilaris et al)</a:t>
            </a:r>
            <a:r>
              <a:rPr lang="en-US" sz="4000"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31151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655318" y="381"/>
            <a:ext cx="18288000" cy="10286619"/>
          </a:xfrm>
          <a:prstGeom prst="rect">
            <a:avLst/>
          </a:prstGeom>
          <a:noFill/>
          <a:ln>
            <a:noFill/>
          </a:ln>
        </p:spPr>
      </p:pic>
      <p:sp>
        <p:nvSpPr>
          <p:cNvPr id="243" name="Google Shape;243;p5"/>
          <p:cNvSpPr txBox="1">
            <a:spLocks noGrp="1"/>
          </p:cNvSpPr>
          <p:nvPr>
            <p:ph type="title"/>
          </p:nvPr>
        </p:nvSpPr>
        <p:spPr>
          <a:xfrm>
            <a:off x="3489960" y="1009950"/>
            <a:ext cx="12268200" cy="124713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Literature Review cont…</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sp>
        <p:nvSpPr>
          <p:cNvPr id="3" name="Rectangle 2">
            <a:extLst>
              <a:ext uri="{FF2B5EF4-FFF2-40B4-BE49-F238E27FC236}">
                <a16:creationId xmlns:a16="http://schemas.microsoft.com/office/drawing/2014/main" id="{9BC3A4EB-6E5F-4B0F-BB95-DCB07D334B1C}"/>
              </a:ext>
            </a:extLst>
          </p:cNvPr>
          <p:cNvSpPr/>
          <p:nvPr/>
        </p:nvSpPr>
        <p:spPr>
          <a:xfrm>
            <a:off x="1905000" y="2926080"/>
            <a:ext cx="15163800" cy="4001095"/>
          </a:xfrm>
          <a:prstGeom prst="rect">
            <a:avLst/>
          </a:prstGeom>
        </p:spPr>
        <p:txBody>
          <a:bodyPr wrap="square">
            <a:spAutoFit/>
          </a:bodyPr>
          <a:lstStyle/>
          <a:p>
            <a:r>
              <a:rPr lang="en-US" sz="4000" b="1" dirty="0">
                <a:solidFill>
                  <a:schemeClr val="accent1"/>
                </a:solidFill>
              </a:rPr>
              <a:t> </a:t>
            </a:r>
            <a:r>
              <a:rPr lang="en-US" sz="4000" b="1" dirty="0">
                <a:solidFill>
                  <a:schemeClr val="bg1"/>
                </a:solidFill>
                <a:latin typeface="Times New Roman" panose="02020603050405020304" pitchFamily="18" charset="0"/>
                <a:cs typeface="Times New Roman" panose="02020603050405020304" pitchFamily="18" charset="0"/>
              </a:rPr>
              <a:t>Proposed Improvements Over Existing Studies</a:t>
            </a:r>
          </a:p>
          <a:p>
            <a:pPr marL="571500" indent="-571500">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Multi-Plant Disease Detection with Diverse Conditions and local datasets.</a:t>
            </a:r>
          </a:p>
          <a:p>
            <a:pPr marL="571500" indent="-571500">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Integration with a Mobile Application for Real-Time Detection.</a:t>
            </a:r>
          </a:p>
          <a:p>
            <a:pPr marL="571500" indent="-571500">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Django Backend for Centralized Model serving</a:t>
            </a:r>
          </a:p>
          <a:p>
            <a:pPr>
              <a:buClr>
                <a:schemeClr val="accent2"/>
              </a:buClr>
            </a:pPr>
            <a:r>
              <a:rPr lang="en-US" dirty="0"/>
              <a:t/>
            </a:r>
            <a:br>
              <a:rPr lang="en-US" dirty="0"/>
            </a:br>
            <a:endParaRPr lang="en-US" sz="4000" b="1" dirty="0">
              <a:solidFill>
                <a:schemeClr val="accent1"/>
              </a:solidFill>
            </a:endParaRPr>
          </a:p>
        </p:txBody>
      </p:sp>
    </p:spTree>
    <p:extLst>
      <p:ext uri="{BB962C8B-B14F-4D97-AF65-F5344CB8AC3E}">
        <p14:creationId xmlns:p14="http://schemas.microsoft.com/office/powerpoint/2010/main" val="36869105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p:cNvPicPr preferRelativeResize="0"/>
          <p:nvPr/>
        </p:nvPicPr>
        <p:blipFill rotWithShape="1">
          <a:blip r:embed="rId3">
            <a:alphaModFix/>
          </a:blip>
          <a:srcRect/>
          <a:stretch/>
        </p:blipFill>
        <p:spPr>
          <a:xfrm>
            <a:off x="0" y="-40626"/>
            <a:ext cx="18303547" cy="10295745"/>
          </a:xfrm>
          <a:prstGeom prst="rect">
            <a:avLst/>
          </a:prstGeom>
          <a:noFill/>
          <a:ln>
            <a:noFill/>
          </a:ln>
        </p:spPr>
      </p:pic>
      <p:pic>
        <p:nvPicPr>
          <p:cNvPr id="258" name="Google Shape;258;p7"/>
          <p:cNvPicPr preferRelativeResize="0"/>
          <p:nvPr/>
        </p:nvPicPr>
        <p:blipFill rotWithShape="1">
          <a:blip r:embed="rId4">
            <a:alphaModFix/>
          </a:blip>
          <a:srcRect/>
          <a:stretch/>
        </p:blipFill>
        <p:spPr>
          <a:xfrm>
            <a:off x="-914400" y="8349383"/>
            <a:ext cx="3438384" cy="1917565"/>
          </a:xfrm>
          <a:prstGeom prst="rect">
            <a:avLst/>
          </a:prstGeom>
          <a:noFill/>
          <a:ln>
            <a:noFill/>
          </a:ln>
        </p:spPr>
      </p:pic>
      <p:sp>
        <p:nvSpPr>
          <p:cNvPr id="259" name="Google Shape;259;p7"/>
          <p:cNvSpPr txBox="1">
            <a:spLocks noGrp="1"/>
          </p:cNvSpPr>
          <p:nvPr>
            <p:ph type="title"/>
          </p:nvPr>
        </p:nvSpPr>
        <p:spPr>
          <a:xfrm>
            <a:off x="5552865" y="826950"/>
            <a:ext cx="5465655" cy="1124400"/>
          </a:xfrm>
          <a:prstGeom prst="rect">
            <a:avLst/>
          </a:prstGeom>
          <a:noFill/>
          <a:ln>
            <a:noFill/>
          </a:ln>
        </p:spPr>
        <p:txBody>
          <a:bodyPr spcFirstLastPara="1" wrap="square" lIns="0" tIns="15875" rIns="0" bIns="0" anchor="t" anchorCtr="0">
            <a:spAutoFit/>
          </a:bodyPr>
          <a:lstStyle/>
          <a:p>
            <a:pPr marL="12700" lvl="0"/>
            <a:r>
              <a:rPr lang="en-US" sz="7200" dirty="0">
                <a:solidFill>
                  <a:srgbClr val="56AEFF"/>
                </a:solidFill>
                <a:latin typeface="Times New Roman"/>
                <a:ea typeface="Times New Roman"/>
                <a:cs typeface="Times New Roman"/>
                <a:sym typeface="Times New Roman"/>
              </a:rPr>
              <a:t>Methodology</a:t>
            </a:r>
            <a:endParaRPr dirty="0"/>
          </a:p>
        </p:txBody>
      </p:sp>
      <p:sp>
        <p:nvSpPr>
          <p:cNvPr id="260" name="Google Shape;260;p7"/>
          <p:cNvSpPr txBox="1"/>
          <p:nvPr/>
        </p:nvSpPr>
        <p:spPr>
          <a:xfrm>
            <a:off x="1005840" y="3993177"/>
            <a:ext cx="17282160" cy="1872307"/>
          </a:xfrm>
          <a:prstGeom prst="rect">
            <a:avLst/>
          </a:prstGeom>
          <a:noFill/>
          <a:ln>
            <a:noFill/>
          </a:ln>
        </p:spPr>
        <p:txBody>
          <a:bodyPr spcFirstLastPara="1" wrap="square" lIns="0" tIns="12700" rIns="0" bIns="0" anchor="t" anchorCtr="0">
            <a:spAutoFit/>
          </a:bodyPr>
          <a:lstStyle/>
          <a:p>
            <a:pPr marL="342900" lvl="0">
              <a:lnSpc>
                <a:spcPct val="150000"/>
              </a:lnSpc>
              <a:spcBef>
                <a:spcPts val="125"/>
              </a:spcBef>
              <a:buClr>
                <a:srgbClr val="F7CAAC"/>
              </a:buClr>
              <a:buSzPts val="5400"/>
            </a:pPr>
            <a:r>
              <a:rPr lang="en-US" sz="4000" dirty="0">
                <a:solidFill>
                  <a:schemeClr val="lt1"/>
                </a:solidFill>
                <a:latin typeface="Times New Roman"/>
                <a:ea typeface="Times New Roman"/>
                <a:cs typeface="Times New Roman"/>
                <a:sym typeface="Times New Roman"/>
              </a:rPr>
              <a:t>The dataset used in this project consisted of images of both healthy and diseased plants, gathered from:</a:t>
            </a:r>
          </a:p>
        </p:txBody>
      </p:sp>
      <p:sp>
        <p:nvSpPr>
          <p:cNvPr id="6" name="Google Shape;260;p7"/>
          <p:cNvSpPr txBox="1"/>
          <p:nvPr/>
        </p:nvSpPr>
        <p:spPr>
          <a:xfrm>
            <a:off x="2523984" y="2561252"/>
            <a:ext cx="13141258" cy="1133644"/>
          </a:xfrm>
          <a:prstGeom prst="rect">
            <a:avLst/>
          </a:prstGeom>
          <a:noFill/>
          <a:ln>
            <a:noFill/>
          </a:ln>
        </p:spPr>
        <p:txBody>
          <a:bodyPr spcFirstLastPara="1" wrap="square" lIns="0" tIns="12700" rIns="0" bIns="0" anchor="t" anchorCtr="0">
            <a:spAutoFit/>
          </a:bodyPr>
          <a:lstStyle/>
          <a:p>
            <a:pPr marL="342900" lvl="0">
              <a:lnSpc>
                <a:spcPct val="150000"/>
              </a:lnSpc>
              <a:spcBef>
                <a:spcPts val="125"/>
              </a:spcBef>
              <a:buClr>
                <a:srgbClr val="F7CAAC"/>
              </a:buClr>
              <a:buSzPts val="5400"/>
            </a:pPr>
            <a:r>
              <a:rPr lang="en-US" sz="4800" b="1" dirty="0">
                <a:solidFill>
                  <a:schemeClr val="lt1"/>
                </a:solidFill>
                <a:latin typeface="Times New Roman"/>
                <a:ea typeface="Times New Roman"/>
                <a:cs typeface="Times New Roman"/>
                <a:sym typeface="Times New Roman"/>
              </a:rPr>
              <a:t>1) </a:t>
            </a:r>
            <a:r>
              <a:rPr lang="en-US" sz="4800" b="1" dirty="0">
                <a:solidFill>
                  <a:schemeClr val="accent2">
                    <a:lumMod val="60000"/>
                    <a:lumOff val="40000"/>
                  </a:schemeClr>
                </a:solidFill>
                <a:latin typeface="Times New Roman"/>
                <a:ea typeface="Times New Roman"/>
                <a:cs typeface="Times New Roman"/>
                <a:sym typeface="Times New Roman"/>
              </a:rPr>
              <a:t>Dataset Collection and Preparation</a:t>
            </a:r>
          </a:p>
        </p:txBody>
      </p:sp>
      <p:sp>
        <p:nvSpPr>
          <p:cNvPr id="7" name="Google Shape;260;p7"/>
          <p:cNvSpPr txBox="1"/>
          <p:nvPr/>
        </p:nvSpPr>
        <p:spPr>
          <a:xfrm>
            <a:off x="4117585" y="6163765"/>
            <a:ext cx="11547657" cy="2821285"/>
          </a:xfrm>
          <a:prstGeom prst="rect">
            <a:avLst/>
          </a:prstGeom>
          <a:noFill/>
          <a:ln>
            <a:noFill/>
          </a:ln>
        </p:spPr>
        <p:txBody>
          <a:bodyPr spcFirstLastPara="1" wrap="square" lIns="0" tIns="12700" rIns="0" bIns="0" anchor="t" anchorCtr="0">
            <a:spAutoFit/>
          </a:bodyPr>
          <a:lstStyle/>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accent2">
                    <a:lumMod val="40000"/>
                    <a:lumOff val="60000"/>
                  </a:schemeClr>
                </a:solidFill>
                <a:latin typeface="Times New Roman"/>
                <a:ea typeface="Times New Roman"/>
                <a:cs typeface="Times New Roman"/>
                <a:sym typeface="Times New Roman"/>
              </a:rPr>
              <a:t>Adigrat University Beles Institution</a:t>
            </a:r>
            <a:r>
              <a:rPr lang="en-US" sz="4000" dirty="0">
                <a:solidFill>
                  <a:schemeClr val="lt1"/>
                </a:solidFill>
                <a:latin typeface="Times New Roman"/>
                <a:ea typeface="Times New Roman"/>
                <a:cs typeface="Times New Roman"/>
                <a:sym typeface="Times New Roman"/>
              </a:rPr>
              <a:t>.</a:t>
            </a:r>
          </a:p>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lt1"/>
                </a:solidFill>
                <a:latin typeface="Times New Roman"/>
                <a:ea typeface="Times New Roman"/>
                <a:cs typeface="Times New Roman"/>
                <a:sym typeface="Times New Roman"/>
              </a:rPr>
              <a:t> </a:t>
            </a:r>
            <a:r>
              <a:rPr lang="en-US" sz="4000" dirty="0">
                <a:solidFill>
                  <a:schemeClr val="accent2">
                    <a:lumMod val="40000"/>
                    <a:lumOff val="60000"/>
                  </a:schemeClr>
                </a:solidFill>
                <a:latin typeface="Times New Roman"/>
                <a:ea typeface="Times New Roman"/>
                <a:cs typeface="Times New Roman"/>
                <a:sym typeface="Times New Roman"/>
              </a:rPr>
              <a:t>Mekelle University, Agriculture Dep’t.</a:t>
            </a:r>
          </a:p>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lt1"/>
                </a:solidFill>
                <a:latin typeface="Times New Roman"/>
                <a:ea typeface="Times New Roman"/>
                <a:cs typeface="Times New Roman"/>
                <a:sym typeface="Times New Roman"/>
              </a:rPr>
              <a:t> </a:t>
            </a:r>
            <a:r>
              <a:rPr lang="en-US" sz="4000" dirty="0">
                <a:solidFill>
                  <a:schemeClr val="accent2">
                    <a:lumMod val="40000"/>
                    <a:lumOff val="60000"/>
                  </a:schemeClr>
                </a:solidFill>
                <a:latin typeface="Times New Roman"/>
                <a:ea typeface="Times New Roman"/>
                <a:cs typeface="Times New Roman"/>
                <a:sym typeface="Times New Roman"/>
              </a:rPr>
              <a:t>Kaggle dataset, publicly available sources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p:cNvPicPr preferRelativeResize="0"/>
          <p:nvPr/>
        </p:nvPicPr>
        <p:blipFill rotWithShape="1">
          <a:blip r:embed="rId3">
            <a:alphaModFix/>
          </a:blip>
          <a:srcRect/>
          <a:stretch/>
        </p:blipFill>
        <p:spPr>
          <a:xfrm>
            <a:off x="0" y="-40626"/>
            <a:ext cx="18303547" cy="10295745"/>
          </a:xfrm>
          <a:prstGeom prst="rect">
            <a:avLst/>
          </a:prstGeom>
          <a:noFill/>
          <a:ln>
            <a:noFill/>
          </a:ln>
        </p:spPr>
      </p:pic>
      <p:pic>
        <p:nvPicPr>
          <p:cNvPr id="258" name="Google Shape;258;p7"/>
          <p:cNvPicPr preferRelativeResize="0"/>
          <p:nvPr/>
        </p:nvPicPr>
        <p:blipFill rotWithShape="1">
          <a:blip r:embed="rId4">
            <a:alphaModFix/>
          </a:blip>
          <a:srcRect/>
          <a:stretch/>
        </p:blipFill>
        <p:spPr>
          <a:xfrm>
            <a:off x="-914400" y="8349383"/>
            <a:ext cx="3438384" cy="1917565"/>
          </a:xfrm>
          <a:prstGeom prst="rect">
            <a:avLst/>
          </a:prstGeom>
          <a:noFill/>
          <a:ln>
            <a:noFill/>
          </a:ln>
        </p:spPr>
      </p:pic>
      <p:pic>
        <p:nvPicPr>
          <p:cNvPr id="8" name="Picture 7"/>
          <p:cNvPicPr>
            <a:picLocks noChangeAspect="1"/>
          </p:cNvPicPr>
          <p:nvPr/>
        </p:nvPicPr>
        <p:blipFill>
          <a:blip r:embed="rId5"/>
          <a:stretch>
            <a:fillRect/>
          </a:stretch>
        </p:blipFill>
        <p:spPr>
          <a:xfrm>
            <a:off x="13164739" y="-836562"/>
            <a:ext cx="5138808" cy="11123562"/>
          </a:xfrm>
          <a:prstGeom prst="roundRect">
            <a:avLst/>
          </a:prstGeom>
          <a:ln>
            <a:noFill/>
          </a:ln>
          <a:effectLst>
            <a:softEdge rad="112500"/>
          </a:effectLst>
        </p:spPr>
      </p:pic>
      <p:pic>
        <p:nvPicPr>
          <p:cNvPr id="9" name="Picture 8"/>
          <p:cNvPicPr>
            <a:picLocks noChangeAspect="1"/>
          </p:cNvPicPr>
          <p:nvPr/>
        </p:nvPicPr>
        <p:blipFill>
          <a:blip r:embed="rId6"/>
          <a:stretch>
            <a:fillRect/>
          </a:stretch>
        </p:blipFill>
        <p:spPr>
          <a:xfrm>
            <a:off x="8229600" y="-355056"/>
            <a:ext cx="4693920" cy="10160549"/>
          </a:xfrm>
          <a:prstGeom prst="rect">
            <a:avLst/>
          </a:prstGeom>
          <a:ln>
            <a:noFill/>
          </a:ln>
          <a:effectLst>
            <a:softEdge rad="112500"/>
          </a:effectLst>
        </p:spPr>
      </p:pic>
      <p:pic>
        <p:nvPicPr>
          <p:cNvPr id="10" name="Picture 9"/>
          <p:cNvPicPr>
            <a:picLocks noChangeAspect="1"/>
          </p:cNvPicPr>
          <p:nvPr/>
        </p:nvPicPr>
        <p:blipFill>
          <a:blip r:embed="rId7"/>
          <a:stretch>
            <a:fillRect/>
          </a:stretch>
        </p:blipFill>
        <p:spPr>
          <a:xfrm>
            <a:off x="100824" y="29897"/>
            <a:ext cx="4315848" cy="9342167"/>
          </a:xfrm>
          <a:prstGeom prst="rect">
            <a:avLst/>
          </a:prstGeom>
          <a:ln>
            <a:noFill/>
          </a:ln>
          <a:effectLst>
            <a:softEdge rad="112500"/>
          </a:effectLst>
        </p:spPr>
      </p:pic>
      <p:pic>
        <p:nvPicPr>
          <p:cNvPr id="11" name="Picture 10"/>
          <p:cNvPicPr>
            <a:picLocks noChangeAspect="1"/>
          </p:cNvPicPr>
          <p:nvPr/>
        </p:nvPicPr>
        <p:blipFill>
          <a:blip r:embed="rId8"/>
          <a:stretch>
            <a:fillRect/>
          </a:stretch>
        </p:blipFill>
        <p:spPr>
          <a:xfrm>
            <a:off x="4197456" y="-177529"/>
            <a:ext cx="4529892" cy="9805493"/>
          </a:xfrm>
          <a:prstGeom prst="rect">
            <a:avLst/>
          </a:prstGeom>
          <a:ln>
            <a:noFill/>
          </a:ln>
          <a:effectLst>
            <a:softEdge rad="112500"/>
          </a:effectLst>
        </p:spPr>
      </p:pic>
    </p:spTree>
    <p:extLst>
      <p:ext uri="{BB962C8B-B14F-4D97-AF65-F5344CB8AC3E}">
        <p14:creationId xmlns:p14="http://schemas.microsoft.com/office/powerpoint/2010/main" val="2774547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p:cNvPicPr preferRelativeResize="0"/>
          <p:nvPr/>
        </p:nvPicPr>
        <p:blipFill rotWithShape="1">
          <a:blip r:embed="rId3">
            <a:alphaModFix/>
          </a:blip>
          <a:srcRect/>
          <a:stretch/>
        </p:blipFill>
        <p:spPr>
          <a:xfrm>
            <a:off x="0" y="-40626"/>
            <a:ext cx="18303547" cy="10295745"/>
          </a:xfrm>
          <a:prstGeom prst="rect">
            <a:avLst/>
          </a:prstGeom>
          <a:noFill/>
          <a:ln>
            <a:noFill/>
          </a:ln>
        </p:spPr>
      </p:pic>
      <p:pic>
        <p:nvPicPr>
          <p:cNvPr id="258" name="Google Shape;258;p7"/>
          <p:cNvPicPr preferRelativeResize="0"/>
          <p:nvPr/>
        </p:nvPicPr>
        <p:blipFill rotWithShape="1">
          <a:blip r:embed="rId4">
            <a:alphaModFix/>
          </a:blip>
          <a:srcRect/>
          <a:stretch/>
        </p:blipFill>
        <p:spPr>
          <a:xfrm>
            <a:off x="-914400" y="8349383"/>
            <a:ext cx="3438384" cy="1917565"/>
          </a:xfrm>
          <a:prstGeom prst="rect">
            <a:avLst/>
          </a:prstGeom>
          <a:noFill/>
          <a:ln>
            <a:noFill/>
          </a:ln>
        </p:spPr>
      </p:pic>
      <p:pic>
        <p:nvPicPr>
          <p:cNvPr id="4" name="Picture 3"/>
          <p:cNvPicPr>
            <a:picLocks noChangeAspect="1"/>
          </p:cNvPicPr>
          <p:nvPr/>
        </p:nvPicPr>
        <p:blipFill>
          <a:blip r:embed="rId5"/>
          <a:stretch>
            <a:fillRect/>
          </a:stretch>
        </p:blipFill>
        <p:spPr>
          <a:xfrm>
            <a:off x="198119" y="-3563"/>
            <a:ext cx="3841730" cy="8315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a:stretch>
            <a:fillRect/>
          </a:stretch>
        </p:blipFill>
        <p:spPr>
          <a:xfrm>
            <a:off x="4039849" y="183902"/>
            <a:ext cx="3755126" cy="81284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7"/>
          <a:stretch>
            <a:fillRect/>
          </a:stretch>
        </p:blipFill>
        <p:spPr>
          <a:xfrm>
            <a:off x="7794975" y="90169"/>
            <a:ext cx="3755126" cy="8128418"/>
          </a:xfrm>
          <a:prstGeom prst="rect">
            <a:avLst/>
          </a:prstGeom>
          <a:ln>
            <a:noFill/>
          </a:ln>
          <a:effectLst>
            <a:softEdge rad="112500"/>
          </a:effectLst>
        </p:spPr>
      </p:pic>
      <p:pic>
        <p:nvPicPr>
          <p:cNvPr id="6" name="Picture 5"/>
          <p:cNvPicPr>
            <a:picLocks noChangeAspect="1"/>
          </p:cNvPicPr>
          <p:nvPr/>
        </p:nvPicPr>
        <p:blipFill>
          <a:blip r:embed="rId8"/>
          <a:stretch>
            <a:fillRect/>
          </a:stretch>
        </p:blipFill>
        <p:spPr>
          <a:xfrm>
            <a:off x="11550101" y="253449"/>
            <a:ext cx="3604264" cy="7801858"/>
          </a:xfrm>
          <a:prstGeom prst="rect">
            <a:avLst/>
          </a:prstGeom>
          <a:ln>
            <a:noFill/>
          </a:ln>
          <a:effectLst>
            <a:softEdge rad="112500"/>
          </a:effectLst>
        </p:spPr>
      </p:pic>
    </p:spTree>
    <p:extLst>
      <p:ext uri="{BB962C8B-B14F-4D97-AF65-F5344CB8AC3E}">
        <p14:creationId xmlns:p14="http://schemas.microsoft.com/office/powerpoint/2010/main" val="327262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p:cNvPicPr preferRelativeResize="0"/>
          <p:nvPr/>
        </p:nvPicPr>
        <p:blipFill rotWithShape="1">
          <a:blip r:embed="rId3">
            <a:alphaModFix/>
          </a:blip>
          <a:srcRect/>
          <a:stretch/>
        </p:blipFill>
        <p:spPr>
          <a:xfrm>
            <a:off x="0" y="-40626"/>
            <a:ext cx="18303547" cy="10295745"/>
          </a:xfrm>
          <a:prstGeom prst="rect">
            <a:avLst/>
          </a:prstGeom>
          <a:noFill/>
          <a:ln>
            <a:noFill/>
          </a:ln>
        </p:spPr>
      </p:pic>
      <p:pic>
        <p:nvPicPr>
          <p:cNvPr id="258" name="Google Shape;258;p7"/>
          <p:cNvPicPr preferRelativeResize="0"/>
          <p:nvPr/>
        </p:nvPicPr>
        <p:blipFill rotWithShape="1">
          <a:blip r:embed="rId4">
            <a:alphaModFix/>
          </a:blip>
          <a:srcRect/>
          <a:stretch/>
        </p:blipFill>
        <p:spPr>
          <a:xfrm>
            <a:off x="-914400" y="8349383"/>
            <a:ext cx="3438384" cy="1917565"/>
          </a:xfrm>
          <a:prstGeom prst="rect">
            <a:avLst/>
          </a:prstGeom>
          <a:noFill/>
          <a:ln>
            <a:noFill/>
          </a:ln>
        </p:spPr>
      </p:pic>
      <p:pic>
        <p:nvPicPr>
          <p:cNvPr id="2" name="Picture 1"/>
          <p:cNvPicPr>
            <a:picLocks noChangeAspect="1"/>
          </p:cNvPicPr>
          <p:nvPr/>
        </p:nvPicPr>
        <p:blipFill>
          <a:blip r:embed="rId5"/>
          <a:stretch>
            <a:fillRect/>
          </a:stretch>
        </p:blipFill>
        <p:spPr>
          <a:xfrm>
            <a:off x="561132" y="33500"/>
            <a:ext cx="3629868" cy="7857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stretch>
            <a:fillRect/>
          </a:stretch>
        </p:blipFill>
        <p:spPr>
          <a:xfrm>
            <a:off x="4575108" y="243060"/>
            <a:ext cx="3478367" cy="75293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p:cNvPicPr>
            <a:picLocks noChangeAspect="1"/>
          </p:cNvPicPr>
          <p:nvPr/>
        </p:nvPicPr>
        <p:blipFill>
          <a:blip r:embed="rId7"/>
          <a:stretch>
            <a:fillRect/>
          </a:stretch>
        </p:blipFill>
        <p:spPr>
          <a:xfrm>
            <a:off x="8232708" y="243059"/>
            <a:ext cx="3478367" cy="752933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p:cNvPicPr>
            <a:picLocks noChangeAspect="1"/>
          </p:cNvPicPr>
          <p:nvPr/>
        </p:nvPicPr>
        <p:blipFill>
          <a:blip r:embed="rId8"/>
          <a:stretch>
            <a:fillRect/>
          </a:stretch>
        </p:blipFill>
        <p:spPr>
          <a:xfrm>
            <a:off x="11711075" y="441180"/>
            <a:ext cx="3386839" cy="733121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700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p:cNvPicPr preferRelativeResize="0"/>
          <p:nvPr/>
        </p:nvPicPr>
        <p:blipFill rotWithShape="1">
          <a:blip r:embed="rId3">
            <a:alphaModFix/>
          </a:blip>
          <a:srcRect/>
          <a:stretch/>
        </p:blipFill>
        <p:spPr>
          <a:xfrm>
            <a:off x="0" y="-40626"/>
            <a:ext cx="18303547" cy="10295745"/>
          </a:xfrm>
          <a:prstGeom prst="rect">
            <a:avLst/>
          </a:prstGeom>
          <a:noFill/>
          <a:ln>
            <a:noFill/>
          </a:ln>
        </p:spPr>
      </p:pic>
      <p:pic>
        <p:nvPicPr>
          <p:cNvPr id="258" name="Google Shape;258;p7"/>
          <p:cNvPicPr preferRelativeResize="0"/>
          <p:nvPr/>
        </p:nvPicPr>
        <p:blipFill rotWithShape="1">
          <a:blip r:embed="rId4">
            <a:alphaModFix/>
          </a:blip>
          <a:srcRect/>
          <a:stretch/>
        </p:blipFill>
        <p:spPr>
          <a:xfrm>
            <a:off x="-914400" y="8349383"/>
            <a:ext cx="3438384" cy="1917565"/>
          </a:xfrm>
          <a:prstGeom prst="rect">
            <a:avLst/>
          </a:prstGeom>
          <a:noFill/>
          <a:ln>
            <a:noFill/>
          </a:ln>
        </p:spPr>
      </p:pic>
      <p:sp>
        <p:nvSpPr>
          <p:cNvPr id="259" name="Google Shape;259;p7"/>
          <p:cNvSpPr txBox="1">
            <a:spLocks noGrp="1"/>
          </p:cNvSpPr>
          <p:nvPr>
            <p:ph type="title"/>
          </p:nvPr>
        </p:nvSpPr>
        <p:spPr>
          <a:xfrm>
            <a:off x="5552865" y="826950"/>
            <a:ext cx="5465655" cy="1124400"/>
          </a:xfrm>
          <a:prstGeom prst="rect">
            <a:avLst/>
          </a:prstGeom>
          <a:noFill/>
          <a:ln>
            <a:noFill/>
          </a:ln>
        </p:spPr>
        <p:txBody>
          <a:bodyPr spcFirstLastPara="1" wrap="square" lIns="0" tIns="15875" rIns="0" bIns="0" anchor="t" anchorCtr="0">
            <a:spAutoFit/>
          </a:bodyPr>
          <a:lstStyle/>
          <a:p>
            <a:pPr marL="12700" lvl="0"/>
            <a:r>
              <a:rPr lang="en-US" sz="7200" dirty="0">
                <a:solidFill>
                  <a:srgbClr val="56AEFF"/>
                </a:solidFill>
                <a:latin typeface="Times New Roman"/>
                <a:ea typeface="Times New Roman"/>
                <a:cs typeface="Times New Roman"/>
                <a:sym typeface="Times New Roman"/>
              </a:rPr>
              <a:t>Cont’d..</a:t>
            </a:r>
            <a:endParaRPr dirty="0"/>
          </a:p>
        </p:txBody>
      </p:sp>
      <p:sp>
        <p:nvSpPr>
          <p:cNvPr id="260" name="Google Shape;260;p7"/>
          <p:cNvSpPr txBox="1"/>
          <p:nvPr/>
        </p:nvSpPr>
        <p:spPr>
          <a:xfrm>
            <a:off x="3505200" y="3307836"/>
            <a:ext cx="8275320" cy="1041311"/>
          </a:xfrm>
          <a:prstGeom prst="rect">
            <a:avLst/>
          </a:prstGeom>
          <a:noFill/>
          <a:ln>
            <a:noFill/>
          </a:ln>
        </p:spPr>
        <p:txBody>
          <a:bodyPr spcFirstLastPara="1" wrap="square" lIns="0" tIns="12700" rIns="0" bIns="0" anchor="t" anchorCtr="0">
            <a:spAutoFit/>
          </a:bodyPr>
          <a:lstStyle/>
          <a:p>
            <a:pPr marL="342900" lvl="0">
              <a:lnSpc>
                <a:spcPct val="150000"/>
              </a:lnSpc>
              <a:spcBef>
                <a:spcPts val="125"/>
              </a:spcBef>
              <a:buClr>
                <a:srgbClr val="F7CAAC"/>
              </a:buClr>
              <a:buSzPts val="5400"/>
            </a:pPr>
            <a:r>
              <a:rPr lang="en-US" sz="4400" b="1" dirty="0">
                <a:solidFill>
                  <a:schemeClr val="lt1"/>
                </a:solidFill>
                <a:latin typeface="Times New Roman"/>
                <a:ea typeface="Times New Roman"/>
                <a:cs typeface="Times New Roman"/>
                <a:sym typeface="Times New Roman"/>
              </a:rPr>
              <a:t> ii) </a:t>
            </a:r>
            <a:r>
              <a:rPr lang="en-US" sz="4000" b="1" dirty="0">
                <a:solidFill>
                  <a:schemeClr val="accent2">
                    <a:lumMod val="40000"/>
                    <a:lumOff val="60000"/>
                  </a:schemeClr>
                </a:solidFill>
                <a:latin typeface="Times New Roman"/>
                <a:ea typeface="Times New Roman"/>
                <a:cs typeface="Times New Roman"/>
                <a:sym typeface="Times New Roman"/>
              </a:rPr>
              <a:t>Data labeling and data splitting</a:t>
            </a:r>
          </a:p>
        </p:txBody>
      </p:sp>
      <p:sp>
        <p:nvSpPr>
          <p:cNvPr id="6" name="Google Shape;260;p7"/>
          <p:cNvSpPr txBox="1"/>
          <p:nvPr/>
        </p:nvSpPr>
        <p:spPr>
          <a:xfrm>
            <a:off x="3640824" y="2284852"/>
            <a:ext cx="13141258" cy="1133644"/>
          </a:xfrm>
          <a:prstGeom prst="rect">
            <a:avLst/>
          </a:prstGeom>
          <a:noFill/>
          <a:ln>
            <a:noFill/>
          </a:ln>
        </p:spPr>
        <p:txBody>
          <a:bodyPr spcFirstLastPara="1" wrap="square" lIns="0" tIns="12700" rIns="0" bIns="0" anchor="t" anchorCtr="0">
            <a:spAutoFit/>
          </a:bodyPr>
          <a:lstStyle/>
          <a:p>
            <a:pPr marL="342900" lvl="0">
              <a:lnSpc>
                <a:spcPct val="150000"/>
              </a:lnSpc>
              <a:spcBef>
                <a:spcPts val="125"/>
              </a:spcBef>
              <a:buClr>
                <a:srgbClr val="F7CAAC"/>
              </a:buClr>
              <a:buSzPts val="5400"/>
            </a:pPr>
            <a:r>
              <a:rPr lang="en-US" sz="4800" b="1" dirty="0">
                <a:solidFill>
                  <a:schemeClr val="lt1"/>
                </a:solidFill>
                <a:latin typeface="Times New Roman"/>
                <a:ea typeface="Times New Roman"/>
                <a:cs typeface="Times New Roman"/>
                <a:sym typeface="Times New Roman"/>
              </a:rPr>
              <a:t>i)</a:t>
            </a:r>
            <a:r>
              <a:rPr lang="en-US" sz="4800" b="1" dirty="0">
                <a:solidFill>
                  <a:schemeClr val="accent2">
                    <a:lumMod val="60000"/>
                    <a:lumOff val="40000"/>
                  </a:schemeClr>
                </a:solidFill>
                <a:latin typeface="Times New Roman"/>
                <a:ea typeface="Times New Roman"/>
                <a:cs typeface="Times New Roman"/>
                <a:sym typeface="Times New Roman"/>
              </a:rPr>
              <a:t> </a:t>
            </a:r>
            <a:r>
              <a:rPr lang="en-US" sz="4800" b="1" dirty="0">
                <a:solidFill>
                  <a:schemeClr val="accent2">
                    <a:lumMod val="40000"/>
                    <a:lumOff val="60000"/>
                  </a:schemeClr>
                </a:solidFill>
                <a:latin typeface="Times New Roman"/>
                <a:ea typeface="Times New Roman"/>
                <a:cs typeface="Times New Roman"/>
                <a:sym typeface="Times New Roman"/>
              </a:rPr>
              <a:t>Data</a:t>
            </a:r>
            <a:r>
              <a:rPr lang="en-US" sz="4800" b="1" dirty="0">
                <a:solidFill>
                  <a:schemeClr val="accent2">
                    <a:lumMod val="60000"/>
                    <a:lumOff val="40000"/>
                  </a:schemeClr>
                </a:solidFill>
                <a:latin typeface="Times New Roman"/>
                <a:ea typeface="Times New Roman"/>
                <a:cs typeface="Times New Roman"/>
                <a:sym typeface="Times New Roman"/>
              </a:rPr>
              <a:t> </a:t>
            </a:r>
            <a:r>
              <a:rPr lang="en-US" sz="4800" b="1" dirty="0">
                <a:solidFill>
                  <a:schemeClr val="accent2">
                    <a:lumMod val="40000"/>
                    <a:lumOff val="60000"/>
                  </a:schemeClr>
                </a:solidFill>
                <a:latin typeface="Times New Roman"/>
                <a:ea typeface="Times New Roman"/>
                <a:cs typeface="Times New Roman"/>
                <a:sym typeface="Times New Roman"/>
              </a:rPr>
              <a:t>Augmentation</a:t>
            </a:r>
          </a:p>
        </p:txBody>
      </p:sp>
      <p:sp>
        <p:nvSpPr>
          <p:cNvPr id="8" name="Google Shape;260;p7"/>
          <p:cNvSpPr txBox="1"/>
          <p:nvPr/>
        </p:nvSpPr>
        <p:spPr>
          <a:xfrm>
            <a:off x="3505200" y="4258501"/>
            <a:ext cx="9677400" cy="1041311"/>
          </a:xfrm>
          <a:prstGeom prst="rect">
            <a:avLst/>
          </a:prstGeom>
          <a:noFill/>
          <a:ln>
            <a:noFill/>
          </a:ln>
        </p:spPr>
        <p:txBody>
          <a:bodyPr spcFirstLastPara="1" wrap="square" lIns="0" tIns="12700" rIns="0" bIns="0" anchor="t" anchorCtr="0">
            <a:spAutoFit/>
          </a:bodyPr>
          <a:lstStyle/>
          <a:p>
            <a:pPr marL="342900" lvl="0">
              <a:lnSpc>
                <a:spcPct val="150000"/>
              </a:lnSpc>
              <a:spcBef>
                <a:spcPts val="125"/>
              </a:spcBef>
              <a:buClr>
                <a:srgbClr val="F7CAAC"/>
              </a:buClr>
              <a:buSzPts val="5400"/>
            </a:pPr>
            <a:r>
              <a:rPr lang="en-US" sz="4400" b="1" dirty="0">
                <a:solidFill>
                  <a:schemeClr val="lt1"/>
                </a:solidFill>
                <a:latin typeface="Times New Roman"/>
                <a:ea typeface="Times New Roman"/>
                <a:cs typeface="Times New Roman"/>
                <a:sym typeface="Times New Roman"/>
              </a:rPr>
              <a:t> iii) </a:t>
            </a:r>
            <a:r>
              <a:rPr lang="en-US" sz="4000" b="1" dirty="0">
                <a:solidFill>
                  <a:schemeClr val="accent2">
                    <a:lumMod val="40000"/>
                    <a:lumOff val="60000"/>
                  </a:schemeClr>
                </a:solidFill>
                <a:latin typeface="Times New Roman"/>
                <a:ea typeface="Times New Roman"/>
                <a:cs typeface="Times New Roman"/>
                <a:sym typeface="Times New Roman"/>
              </a:rPr>
              <a:t>Image Acquisition and Preprocessing</a:t>
            </a:r>
          </a:p>
        </p:txBody>
      </p:sp>
    </p:spTree>
    <p:extLst>
      <p:ext uri="{BB962C8B-B14F-4D97-AF65-F5344CB8AC3E}">
        <p14:creationId xmlns:p14="http://schemas.microsoft.com/office/powerpoint/2010/main" val="1572546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2"/>
          <p:cNvGrpSpPr/>
          <p:nvPr/>
        </p:nvGrpSpPr>
        <p:grpSpPr>
          <a:xfrm>
            <a:off x="1046601" y="4399159"/>
            <a:ext cx="822521" cy="492369"/>
            <a:chOff x="0" y="-47625"/>
            <a:chExt cx="821371" cy="542018"/>
          </a:xfrm>
        </p:grpSpPr>
        <p:sp>
          <p:nvSpPr>
            <p:cNvPr id="166" name="Google Shape;166;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167" name="Google Shape;167;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grpSp>
        <p:nvGrpSpPr>
          <p:cNvPr id="168" name="Google Shape;168;p2"/>
          <p:cNvGrpSpPr/>
          <p:nvPr/>
        </p:nvGrpSpPr>
        <p:grpSpPr>
          <a:xfrm>
            <a:off x="871065" y="6690119"/>
            <a:ext cx="822521" cy="492369"/>
            <a:chOff x="0" y="-47625"/>
            <a:chExt cx="821371" cy="542018"/>
          </a:xfrm>
        </p:grpSpPr>
        <p:sp>
          <p:nvSpPr>
            <p:cNvPr id="169" name="Google Shape;169;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170" name="Google Shape;170;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grpSp>
        <p:nvGrpSpPr>
          <p:cNvPr id="171" name="Google Shape;171;p2"/>
          <p:cNvGrpSpPr/>
          <p:nvPr/>
        </p:nvGrpSpPr>
        <p:grpSpPr>
          <a:xfrm>
            <a:off x="995732" y="3262388"/>
            <a:ext cx="822521" cy="492369"/>
            <a:chOff x="0" y="-47625"/>
            <a:chExt cx="821371" cy="542018"/>
          </a:xfrm>
        </p:grpSpPr>
        <p:sp>
          <p:nvSpPr>
            <p:cNvPr id="172" name="Google Shape;172;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173" name="Google Shape;173;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grpSp>
        <p:nvGrpSpPr>
          <p:cNvPr id="174" name="Google Shape;174;p2"/>
          <p:cNvGrpSpPr/>
          <p:nvPr/>
        </p:nvGrpSpPr>
        <p:grpSpPr>
          <a:xfrm>
            <a:off x="9372519" y="9095282"/>
            <a:ext cx="822521" cy="492369"/>
            <a:chOff x="0" y="-47625"/>
            <a:chExt cx="821371" cy="542018"/>
          </a:xfrm>
        </p:grpSpPr>
        <p:sp>
          <p:nvSpPr>
            <p:cNvPr id="175" name="Google Shape;175;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176" name="Google Shape;176;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cxnSp>
        <p:nvCxnSpPr>
          <p:cNvPr id="177" name="Google Shape;177;p2"/>
          <p:cNvCxnSpPr/>
          <p:nvPr/>
        </p:nvCxnSpPr>
        <p:spPr>
          <a:xfrm>
            <a:off x="967290" y="6355895"/>
            <a:ext cx="5909700" cy="0"/>
          </a:xfrm>
          <a:prstGeom prst="straightConnector1">
            <a:avLst/>
          </a:prstGeom>
          <a:noFill/>
          <a:ln w="9525" cap="flat" cmpd="sng">
            <a:solidFill>
              <a:srgbClr val="A5C4DB"/>
            </a:solidFill>
            <a:prstDash val="solid"/>
            <a:round/>
            <a:headEnd type="none" w="sm" len="sm"/>
            <a:tailEnd type="none" w="sm" len="sm"/>
          </a:ln>
        </p:spPr>
      </p:cxnSp>
      <p:cxnSp>
        <p:nvCxnSpPr>
          <p:cNvPr id="178" name="Google Shape;178;p2"/>
          <p:cNvCxnSpPr/>
          <p:nvPr/>
        </p:nvCxnSpPr>
        <p:spPr>
          <a:xfrm>
            <a:off x="995731" y="3998527"/>
            <a:ext cx="5909700" cy="0"/>
          </a:xfrm>
          <a:prstGeom prst="straightConnector1">
            <a:avLst/>
          </a:prstGeom>
          <a:noFill/>
          <a:ln w="9525" cap="flat" cmpd="sng">
            <a:solidFill>
              <a:srgbClr val="A5C4DB"/>
            </a:solidFill>
            <a:prstDash val="solid"/>
            <a:round/>
            <a:headEnd type="none" w="sm" len="sm"/>
            <a:tailEnd type="none" w="sm" len="sm"/>
          </a:ln>
        </p:spPr>
      </p:cxnSp>
      <p:cxnSp>
        <p:nvCxnSpPr>
          <p:cNvPr id="179" name="Google Shape;179;p2"/>
          <p:cNvCxnSpPr/>
          <p:nvPr/>
        </p:nvCxnSpPr>
        <p:spPr>
          <a:xfrm>
            <a:off x="805140" y="7462291"/>
            <a:ext cx="5909700" cy="0"/>
          </a:xfrm>
          <a:prstGeom prst="straightConnector1">
            <a:avLst/>
          </a:prstGeom>
          <a:noFill/>
          <a:ln w="9525" cap="flat" cmpd="sng">
            <a:solidFill>
              <a:srgbClr val="A5C4DB"/>
            </a:solidFill>
            <a:prstDash val="solid"/>
            <a:round/>
            <a:headEnd type="none" w="sm" len="sm"/>
            <a:tailEnd type="none" w="sm" len="sm"/>
          </a:ln>
        </p:spPr>
      </p:cxnSp>
      <p:cxnSp>
        <p:nvCxnSpPr>
          <p:cNvPr id="180" name="Google Shape;180;p2"/>
          <p:cNvCxnSpPr/>
          <p:nvPr/>
        </p:nvCxnSpPr>
        <p:spPr>
          <a:xfrm>
            <a:off x="1046600" y="5157367"/>
            <a:ext cx="5909700" cy="0"/>
          </a:xfrm>
          <a:prstGeom prst="straightConnector1">
            <a:avLst/>
          </a:prstGeom>
          <a:noFill/>
          <a:ln w="9525" cap="flat" cmpd="sng">
            <a:solidFill>
              <a:srgbClr val="A5C4DB"/>
            </a:solidFill>
            <a:prstDash val="solid"/>
            <a:round/>
            <a:headEnd type="none" w="sm" len="sm"/>
            <a:tailEnd type="none" w="sm" len="sm"/>
          </a:ln>
        </p:spPr>
      </p:cxnSp>
      <p:cxnSp>
        <p:nvCxnSpPr>
          <p:cNvPr id="181" name="Google Shape;181;p2"/>
          <p:cNvCxnSpPr/>
          <p:nvPr/>
        </p:nvCxnSpPr>
        <p:spPr>
          <a:xfrm>
            <a:off x="8875853" y="8718494"/>
            <a:ext cx="5909700" cy="0"/>
          </a:xfrm>
          <a:prstGeom prst="straightConnector1">
            <a:avLst/>
          </a:prstGeom>
          <a:noFill/>
          <a:ln w="9525" cap="flat" cmpd="sng">
            <a:solidFill>
              <a:srgbClr val="A5C4DB"/>
            </a:solidFill>
            <a:prstDash val="solid"/>
            <a:round/>
            <a:headEnd type="none" w="sm" len="sm"/>
            <a:tailEnd type="none" w="sm" len="sm"/>
          </a:ln>
        </p:spPr>
      </p:cxnSp>
      <p:sp>
        <p:nvSpPr>
          <p:cNvPr id="182" name="Google Shape;182;p2"/>
          <p:cNvSpPr txBox="1"/>
          <p:nvPr/>
        </p:nvSpPr>
        <p:spPr>
          <a:xfrm>
            <a:off x="1171266" y="4442889"/>
            <a:ext cx="547800" cy="369300"/>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a:solidFill>
                  <a:srgbClr val="064472"/>
                </a:solidFill>
                <a:latin typeface="Rasa"/>
                <a:ea typeface="Rasa"/>
                <a:cs typeface="Rasa"/>
                <a:sym typeface="Rasa"/>
              </a:rPr>
              <a:t>02</a:t>
            </a:r>
            <a:endParaRPr/>
          </a:p>
        </p:txBody>
      </p:sp>
      <p:sp>
        <p:nvSpPr>
          <p:cNvPr id="183" name="Google Shape;183;p2"/>
          <p:cNvSpPr txBox="1"/>
          <p:nvPr/>
        </p:nvSpPr>
        <p:spPr>
          <a:xfrm>
            <a:off x="995732" y="6733848"/>
            <a:ext cx="547800" cy="369300"/>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a:solidFill>
                  <a:srgbClr val="064472"/>
                </a:solidFill>
                <a:latin typeface="Rasa"/>
                <a:ea typeface="Rasa"/>
                <a:cs typeface="Rasa"/>
                <a:sym typeface="Rasa"/>
              </a:rPr>
              <a:t>04</a:t>
            </a:r>
            <a:endParaRPr/>
          </a:p>
        </p:txBody>
      </p:sp>
      <p:sp>
        <p:nvSpPr>
          <p:cNvPr id="184" name="Google Shape;184;p2"/>
          <p:cNvSpPr txBox="1"/>
          <p:nvPr/>
        </p:nvSpPr>
        <p:spPr>
          <a:xfrm>
            <a:off x="1120397" y="3306118"/>
            <a:ext cx="547800" cy="369300"/>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01</a:t>
            </a:r>
            <a:endParaRPr dirty="0"/>
          </a:p>
        </p:txBody>
      </p:sp>
      <p:sp>
        <p:nvSpPr>
          <p:cNvPr id="185" name="Google Shape;185;p2"/>
          <p:cNvSpPr txBox="1"/>
          <p:nvPr/>
        </p:nvSpPr>
        <p:spPr>
          <a:xfrm>
            <a:off x="9464060" y="9171888"/>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12</a:t>
            </a:r>
            <a:endParaRPr dirty="0"/>
          </a:p>
        </p:txBody>
      </p:sp>
      <p:sp>
        <p:nvSpPr>
          <p:cNvPr id="186" name="Google Shape;186;p2"/>
          <p:cNvSpPr txBox="1"/>
          <p:nvPr/>
        </p:nvSpPr>
        <p:spPr>
          <a:xfrm>
            <a:off x="2207811" y="3321071"/>
            <a:ext cx="4205700" cy="431100"/>
          </a:xfrm>
          <a:prstGeom prst="rect">
            <a:avLst/>
          </a:prstGeom>
          <a:noFill/>
          <a:ln>
            <a:noFill/>
          </a:ln>
        </p:spPr>
        <p:txBody>
          <a:bodyPr spcFirstLastPara="1" wrap="square" lIns="0" tIns="0" rIns="0" bIns="0" anchor="t" anchorCtr="0">
            <a:spAutoFit/>
          </a:bodyPr>
          <a:lstStyle/>
          <a:p>
            <a:pPr marL="0" lvl="0" indent="0" algn="l" rtl="0">
              <a:lnSpc>
                <a:spcPct val="123642"/>
              </a:lnSpc>
              <a:spcBef>
                <a:spcPts val="0"/>
              </a:spcBef>
              <a:spcAft>
                <a:spcPts val="0"/>
              </a:spcAft>
              <a:buClr>
                <a:schemeClr val="dk1"/>
              </a:buClr>
              <a:buFont typeface="Arial"/>
              <a:buNone/>
            </a:pPr>
            <a:r>
              <a:rPr lang="en-US" sz="2800" b="1" dirty="0">
                <a:solidFill>
                  <a:schemeClr val="lt1"/>
                </a:solidFill>
                <a:latin typeface="Montserrat"/>
                <a:ea typeface="Montserrat"/>
                <a:cs typeface="Montserrat"/>
                <a:sym typeface="Montserrat"/>
              </a:rPr>
              <a:t>Introduction </a:t>
            </a:r>
            <a:endParaRPr dirty="0"/>
          </a:p>
        </p:txBody>
      </p:sp>
      <p:sp>
        <p:nvSpPr>
          <p:cNvPr id="187" name="Google Shape;187;p2"/>
          <p:cNvSpPr txBox="1"/>
          <p:nvPr/>
        </p:nvSpPr>
        <p:spPr>
          <a:xfrm>
            <a:off x="2046115" y="6720746"/>
            <a:ext cx="42135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Significance of Study</a:t>
            </a:r>
            <a:endParaRPr dirty="0"/>
          </a:p>
        </p:txBody>
      </p:sp>
      <p:sp>
        <p:nvSpPr>
          <p:cNvPr id="188" name="Google Shape;188;p2"/>
          <p:cNvSpPr txBox="1"/>
          <p:nvPr/>
        </p:nvSpPr>
        <p:spPr>
          <a:xfrm>
            <a:off x="2343116" y="4499897"/>
            <a:ext cx="40368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Problem Statement</a:t>
            </a:r>
            <a:endParaRPr dirty="0"/>
          </a:p>
        </p:txBody>
      </p:sp>
      <p:sp>
        <p:nvSpPr>
          <p:cNvPr id="189" name="Google Shape;189;p2"/>
          <p:cNvSpPr txBox="1"/>
          <p:nvPr/>
        </p:nvSpPr>
        <p:spPr>
          <a:xfrm>
            <a:off x="10854450" y="9055057"/>
            <a:ext cx="2690100" cy="431100"/>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Conclusion</a:t>
            </a:r>
            <a:endParaRPr dirty="0"/>
          </a:p>
        </p:txBody>
      </p:sp>
      <p:sp>
        <p:nvSpPr>
          <p:cNvPr id="190" name="Google Shape;190;p2"/>
          <p:cNvSpPr txBox="1"/>
          <p:nvPr/>
        </p:nvSpPr>
        <p:spPr>
          <a:xfrm>
            <a:off x="5516919" y="902972"/>
            <a:ext cx="4403400" cy="83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1" dirty="0">
                <a:solidFill>
                  <a:srgbClr val="56AEFF"/>
                </a:solidFill>
                <a:latin typeface="Times New Roman"/>
                <a:ea typeface="Times New Roman"/>
                <a:cs typeface="Times New Roman"/>
                <a:sym typeface="Times New Roman"/>
              </a:rPr>
              <a:t>OVERVIEW</a:t>
            </a:r>
            <a:endParaRPr sz="5400" b="1" u="none" strike="noStrike" dirty="0">
              <a:solidFill>
                <a:srgbClr val="56AEFF"/>
              </a:solidFill>
              <a:latin typeface="Times New Roman"/>
              <a:ea typeface="Times New Roman"/>
              <a:cs typeface="Times New Roman"/>
              <a:sym typeface="Times New Roman"/>
            </a:endParaRPr>
          </a:p>
        </p:txBody>
      </p:sp>
      <p:sp>
        <p:nvSpPr>
          <p:cNvPr id="191" name="Google Shape;191;p2"/>
          <p:cNvSpPr/>
          <p:nvPr/>
        </p:nvSpPr>
        <p:spPr>
          <a:xfrm>
            <a:off x="13891500" y="44600"/>
            <a:ext cx="5183632" cy="356758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blipFill rotWithShape="1">
            <a:blip r:embed="rId3">
              <a:alphaModFix/>
            </a:blip>
            <a:stretch>
              <a:fillRect l="-39052" r="-39051"/>
            </a:stretch>
          </a:blipFill>
          <a:ln w="133350" cap="sq" cmpd="sng">
            <a:solidFill>
              <a:srgbClr val="FFFFFF"/>
            </a:solidFill>
            <a:prstDash val="solid"/>
            <a:miter lim="8000"/>
            <a:headEnd type="none" w="sm" len="sm"/>
            <a:tailEnd type="none" w="sm" len="sm"/>
          </a:ln>
        </p:spPr>
      </p:sp>
      <p:grpSp>
        <p:nvGrpSpPr>
          <p:cNvPr id="192" name="Google Shape;192;p2"/>
          <p:cNvGrpSpPr/>
          <p:nvPr/>
        </p:nvGrpSpPr>
        <p:grpSpPr>
          <a:xfrm>
            <a:off x="8803157" y="8148014"/>
            <a:ext cx="822521" cy="492369"/>
            <a:chOff x="0" y="-47625"/>
            <a:chExt cx="821371" cy="542018"/>
          </a:xfrm>
        </p:grpSpPr>
        <p:sp>
          <p:nvSpPr>
            <p:cNvPr id="193" name="Google Shape;193;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194" name="Google Shape;194;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sp>
        <p:nvSpPr>
          <p:cNvPr id="195" name="Google Shape;195;p2"/>
          <p:cNvSpPr txBox="1"/>
          <p:nvPr/>
        </p:nvSpPr>
        <p:spPr>
          <a:xfrm>
            <a:off x="8954484" y="8104469"/>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11</a:t>
            </a:r>
            <a:endParaRPr dirty="0"/>
          </a:p>
        </p:txBody>
      </p:sp>
      <p:sp>
        <p:nvSpPr>
          <p:cNvPr id="196" name="Google Shape;196;p2"/>
          <p:cNvSpPr txBox="1"/>
          <p:nvPr/>
        </p:nvSpPr>
        <p:spPr>
          <a:xfrm>
            <a:off x="10224235" y="7997816"/>
            <a:ext cx="2690100" cy="431100"/>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Future work</a:t>
            </a:r>
            <a:endParaRPr dirty="0"/>
          </a:p>
        </p:txBody>
      </p:sp>
      <p:cxnSp>
        <p:nvCxnSpPr>
          <p:cNvPr id="197" name="Google Shape;197;p2"/>
          <p:cNvCxnSpPr/>
          <p:nvPr/>
        </p:nvCxnSpPr>
        <p:spPr>
          <a:xfrm>
            <a:off x="9733150" y="9710109"/>
            <a:ext cx="5909700" cy="0"/>
          </a:xfrm>
          <a:prstGeom prst="straightConnector1">
            <a:avLst/>
          </a:prstGeom>
          <a:noFill/>
          <a:ln w="9525" cap="flat" cmpd="sng">
            <a:solidFill>
              <a:srgbClr val="A5C4DB"/>
            </a:solidFill>
            <a:prstDash val="solid"/>
            <a:round/>
            <a:headEnd type="none" w="sm" len="sm"/>
            <a:tailEnd type="none" w="sm" len="sm"/>
          </a:ln>
        </p:spPr>
      </p:cxnSp>
      <p:sp>
        <p:nvSpPr>
          <p:cNvPr id="203" name="Google Shape;203;p2"/>
          <p:cNvSpPr txBox="1"/>
          <p:nvPr/>
        </p:nvSpPr>
        <p:spPr>
          <a:xfrm>
            <a:off x="10278606" y="3803667"/>
            <a:ext cx="61020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Methodology</a:t>
            </a:r>
            <a:endParaRPr sz="2800" dirty="0"/>
          </a:p>
        </p:txBody>
      </p:sp>
      <p:sp>
        <p:nvSpPr>
          <p:cNvPr id="204" name="Google Shape;204;p2"/>
          <p:cNvSpPr/>
          <p:nvPr/>
        </p:nvSpPr>
        <p:spPr>
          <a:xfrm>
            <a:off x="9114606" y="3702530"/>
            <a:ext cx="823424" cy="448662"/>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cxnSp>
        <p:nvCxnSpPr>
          <p:cNvPr id="205" name="Google Shape;205;p2"/>
          <p:cNvCxnSpPr/>
          <p:nvPr/>
        </p:nvCxnSpPr>
        <p:spPr>
          <a:xfrm>
            <a:off x="9019973" y="4399159"/>
            <a:ext cx="5909700" cy="0"/>
          </a:xfrm>
          <a:prstGeom prst="straightConnector1">
            <a:avLst/>
          </a:prstGeom>
          <a:noFill/>
          <a:ln w="9525" cap="flat" cmpd="sng">
            <a:solidFill>
              <a:srgbClr val="A5C4DB"/>
            </a:solidFill>
            <a:prstDash val="solid"/>
            <a:round/>
            <a:headEnd type="none" w="sm" len="sm"/>
            <a:tailEnd type="none" w="sm" len="sm"/>
          </a:ln>
        </p:spPr>
      </p:cxnSp>
      <p:sp>
        <p:nvSpPr>
          <p:cNvPr id="206" name="Google Shape;206;p2"/>
          <p:cNvSpPr txBox="1"/>
          <p:nvPr/>
        </p:nvSpPr>
        <p:spPr>
          <a:xfrm>
            <a:off x="9265047" y="3661432"/>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07</a:t>
            </a:r>
            <a:endParaRPr dirty="0"/>
          </a:p>
        </p:txBody>
      </p:sp>
      <p:grpSp>
        <p:nvGrpSpPr>
          <p:cNvPr id="207" name="Google Shape;207;p2"/>
          <p:cNvGrpSpPr/>
          <p:nvPr/>
        </p:nvGrpSpPr>
        <p:grpSpPr>
          <a:xfrm>
            <a:off x="618341" y="5535608"/>
            <a:ext cx="822521" cy="492444"/>
            <a:chOff x="0" y="-47625"/>
            <a:chExt cx="821371" cy="542100"/>
          </a:xfrm>
        </p:grpSpPr>
        <p:sp>
          <p:nvSpPr>
            <p:cNvPr id="208" name="Google Shape;208;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209" name="Google Shape;209;p2"/>
            <p:cNvSpPr txBox="1"/>
            <p:nvPr/>
          </p:nvSpPr>
          <p:spPr>
            <a:xfrm>
              <a:off x="101600" y="-47625"/>
              <a:ext cx="618300" cy="542100"/>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sp>
        <p:nvSpPr>
          <p:cNvPr id="210" name="Google Shape;210;p2"/>
          <p:cNvSpPr txBox="1"/>
          <p:nvPr/>
        </p:nvSpPr>
        <p:spPr>
          <a:xfrm>
            <a:off x="835295" y="5547681"/>
            <a:ext cx="547800" cy="369300"/>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a:solidFill>
                  <a:srgbClr val="064472"/>
                </a:solidFill>
                <a:latin typeface="Rasa"/>
                <a:ea typeface="Rasa"/>
                <a:cs typeface="Rasa"/>
                <a:sym typeface="Rasa"/>
              </a:rPr>
              <a:t>03</a:t>
            </a:r>
            <a:endParaRPr/>
          </a:p>
        </p:txBody>
      </p:sp>
      <p:sp>
        <p:nvSpPr>
          <p:cNvPr id="211" name="Google Shape;211;p2"/>
          <p:cNvSpPr txBox="1"/>
          <p:nvPr/>
        </p:nvSpPr>
        <p:spPr>
          <a:xfrm>
            <a:off x="1767380" y="5535596"/>
            <a:ext cx="42057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Objectives</a:t>
            </a:r>
            <a:endParaRPr dirty="0"/>
          </a:p>
        </p:txBody>
      </p:sp>
      <p:grpSp>
        <p:nvGrpSpPr>
          <p:cNvPr id="49" name="Google Shape;168;p2"/>
          <p:cNvGrpSpPr/>
          <p:nvPr/>
        </p:nvGrpSpPr>
        <p:grpSpPr>
          <a:xfrm>
            <a:off x="531177" y="7963358"/>
            <a:ext cx="822521" cy="492369"/>
            <a:chOff x="0" y="-47625"/>
            <a:chExt cx="821371" cy="542018"/>
          </a:xfrm>
        </p:grpSpPr>
        <p:sp>
          <p:nvSpPr>
            <p:cNvPr id="50" name="Google Shape;169;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51" name="Google Shape;170;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cxnSp>
        <p:nvCxnSpPr>
          <p:cNvPr id="52" name="Google Shape;179;p2"/>
          <p:cNvCxnSpPr/>
          <p:nvPr/>
        </p:nvCxnSpPr>
        <p:spPr>
          <a:xfrm>
            <a:off x="465252" y="8735530"/>
            <a:ext cx="5909700" cy="0"/>
          </a:xfrm>
          <a:prstGeom prst="straightConnector1">
            <a:avLst/>
          </a:prstGeom>
          <a:noFill/>
          <a:ln w="9525" cap="flat" cmpd="sng">
            <a:solidFill>
              <a:srgbClr val="A5C4DB"/>
            </a:solidFill>
            <a:prstDash val="solid"/>
            <a:round/>
            <a:headEnd type="none" w="sm" len="sm"/>
            <a:tailEnd type="none" w="sm" len="sm"/>
          </a:ln>
        </p:spPr>
      </p:cxnSp>
      <p:sp>
        <p:nvSpPr>
          <p:cNvPr id="53" name="Google Shape;183;p2"/>
          <p:cNvSpPr txBox="1"/>
          <p:nvPr/>
        </p:nvSpPr>
        <p:spPr>
          <a:xfrm>
            <a:off x="655844" y="8007087"/>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05</a:t>
            </a:r>
            <a:endParaRPr dirty="0"/>
          </a:p>
        </p:txBody>
      </p:sp>
      <p:sp>
        <p:nvSpPr>
          <p:cNvPr id="54" name="Google Shape;187;p2"/>
          <p:cNvSpPr txBox="1"/>
          <p:nvPr/>
        </p:nvSpPr>
        <p:spPr>
          <a:xfrm>
            <a:off x="1706227" y="7993985"/>
            <a:ext cx="42135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Literature Review</a:t>
            </a:r>
            <a:endParaRPr dirty="0"/>
          </a:p>
        </p:txBody>
      </p:sp>
      <p:grpSp>
        <p:nvGrpSpPr>
          <p:cNvPr id="56" name="Google Shape;168;p2"/>
          <p:cNvGrpSpPr/>
          <p:nvPr/>
        </p:nvGrpSpPr>
        <p:grpSpPr>
          <a:xfrm>
            <a:off x="942438" y="9024262"/>
            <a:ext cx="822521" cy="492369"/>
            <a:chOff x="0" y="-47625"/>
            <a:chExt cx="821371" cy="542018"/>
          </a:xfrm>
        </p:grpSpPr>
        <p:sp>
          <p:nvSpPr>
            <p:cNvPr id="57" name="Google Shape;169;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58" name="Google Shape;170;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cxnSp>
        <p:nvCxnSpPr>
          <p:cNvPr id="59" name="Google Shape;179;p2"/>
          <p:cNvCxnSpPr/>
          <p:nvPr/>
        </p:nvCxnSpPr>
        <p:spPr>
          <a:xfrm>
            <a:off x="876513" y="9796434"/>
            <a:ext cx="5909700" cy="0"/>
          </a:xfrm>
          <a:prstGeom prst="straightConnector1">
            <a:avLst/>
          </a:prstGeom>
          <a:noFill/>
          <a:ln w="9525" cap="flat" cmpd="sng">
            <a:solidFill>
              <a:srgbClr val="A5C4DB"/>
            </a:solidFill>
            <a:prstDash val="solid"/>
            <a:round/>
            <a:headEnd type="none" w="sm" len="sm"/>
            <a:tailEnd type="none" w="sm" len="sm"/>
          </a:ln>
        </p:spPr>
      </p:cxnSp>
      <p:sp>
        <p:nvSpPr>
          <p:cNvPr id="60" name="Google Shape;183;p2"/>
          <p:cNvSpPr txBox="1"/>
          <p:nvPr/>
        </p:nvSpPr>
        <p:spPr>
          <a:xfrm>
            <a:off x="1067105" y="9067991"/>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06</a:t>
            </a:r>
            <a:endParaRPr dirty="0"/>
          </a:p>
        </p:txBody>
      </p:sp>
      <p:sp>
        <p:nvSpPr>
          <p:cNvPr id="61" name="Google Shape;187;p2"/>
          <p:cNvSpPr txBox="1"/>
          <p:nvPr/>
        </p:nvSpPr>
        <p:spPr>
          <a:xfrm>
            <a:off x="2117488" y="9054889"/>
            <a:ext cx="42135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Proposed System</a:t>
            </a:r>
            <a:endParaRPr dirty="0"/>
          </a:p>
        </p:txBody>
      </p:sp>
      <p:sp>
        <p:nvSpPr>
          <p:cNvPr id="62" name="Google Shape;203;p2"/>
          <p:cNvSpPr txBox="1"/>
          <p:nvPr/>
        </p:nvSpPr>
        <p:spPr>
          <a:xfrm>
            <a:off x="10789678" y="4901395"/>
            <a:ext cx="61020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System Development</a:t>
            </a:r>
            <a:endParaRPr sz="2800" dirty="0"/>
          </a:p>
        </p:txBody>
      </p:sp>
      <p:sp>
        <p:nvSpPr>
          <p:cNvPr id="63" name="Google Shape;204;p2"/>
          <p:cNvSpPr/>
          <p:nvPr/>
        </p:nvSpPr>
        <p:spPr>
          <a:xfrm>
            <a:off x="9625678" y="4800258"/>
            <a:ext cx="823424" cy="448662"/>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cxnSp>
        <p:nvCxnSpPr>
          <p:cNvPr id="64" name="Google Shape;205;p2"/>
          <p:cNvCxnSpPr/>
          <p:nvPr/>
        </p:nvCxnSpPr>
        <p:spPr>
          <a:xfrm>
            <a:off x="9380604" y="5454643"/>
            <a:ext cx="5909700" cy="0"/>
          </a:xfrm>
          <a:prstGeom prst="straightConnector1">
            <a:avLst/>
          </a:prstGeom>
          <a:noFill/>
          <a:ln w="9525" cap="flat" cmpd="sng">
            <a:solidFill>
              <a:srgbClr val="A5C4DB"/>
            </a:solidFill>
            <a:prstDash val="solid"/>
            <a:round/>
            <a:headEnd type="none" w="sm" len="sm"/>
            <a:tailEnd type="none" w="sm" len="sm"/>
          </a:ln>
        </p:spPr>
      </p:cxnSp>
      <p:sp>
        <p:nvSpPr>
          <p:cNvPr id="65" name="Google Shape;206;p2"/>
          <p:cNvSpPr txBox="1"/>
          <p:nvPr/>
        </p:nvSpPr>
        <p:spPr>
          <a:xfrm>
            <a:off x="9776119" y="4759160"/>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08</a:t>
            </a:r>
            <a:endParaRPr dirty="0"/>
          </a:p>
        </p:txBody>
      </p:sp>
      <p:sp>
        <p:nvSpPr>
          <p:cNvPr id="66" name="Google Shape;203;p2"/>
          <p:cNvSpPr txBox="1"/>
          <p:nvPr/>
        </p:nvSpPr>
        <p:spPr>
          <a:xfrm>
            <a:off x="10386078" y="6986884"/>
            <a:ext cx="6102000" cy="431100"/>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Drawbacks &amp; recommendations</a:t>
            </a:r>
            <a:endParaRPr sz="2800" dirty="0"/>
          </a:p>
        </p:txBody>
      </p:sp>
      <p:sp>
        <p:nvSpPr>
          <p:cNvPr id="67" name="Google Shape;204;p2"/>
          <p:cNvSpPr/>
          <p:nvPr/>
        </p:nvSpPr>
        <p:spPr>
          <a:xfrm>
            <a:off x="9222078" y="6885747"/>
            <a:ext cx="823424" cy="448662"/>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cxnSp>
        <p:nvCxnSpPr>
          <p:cNvPr id="68" name="Google Shape;205;p2"/>
          <p:cNvCxnSpPr/>
          <p:nvPr/>
        </p:nvCxnSpPr>
        <p:spPr>
          <a:xfrm>
            <a:off x="9127445" y="7582376"/>
            <a:ext cx="5909700" cy="0"/>
          </a:xfrm>
          <a:prstGeom prst="straightConnector1">
            <a:avLst/>
          </a:prstGeom>
          <a:noFill/>
          <a:ln w="9525" cap="flat" cmpd="sng">
            <a:solidFill>
              <a:srgbClr val="A5C4DB"/>
            </a:solidFill>
            <a:prstDash val="solid"/>
            <a:round/>
            <a:headEnd type="none" w="sm" len="sm"/>
            <a:tailEnd type="none" w="sm" len="sm"/>
          </a:ln>
        </p:spPr>
      </p:cxnSp>
      <p:sp>
        <p:nvSpPr>
          <p:cNvPr id="69" name="Google Shape;206;p2"/>
          <p:cNvSpPr txBox="1"/>
          <p:nvPr/>
        </p:nvSpPr>
        <p:spPr>
          <a:xfrm>
            <a:off x="9372519" y="6844649"/>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sym typeface="Rasa"/>
              </a:rPr>
              <a:t>10</a:t>
            </a:r>
            <a:endParaRPr dirty="0"/>
          </a:p>
        </p:txBody>
      </p:sp>
      <p:grpSp>
        <p:nvGrpSpPr>
          <p:cNvPr id="70" name="Google Shape;198;p2"/>
          <p:cNvGrpSpPr/>
          <p:nvPr/>
        </p:nvGrpSpPr>
        <p:grpSpPr>
          <a:xfrm>
            <a:off x="8875853" y="5905494"/>
            <a:ext cx="822521" cy="492369"/>
            <a:chOff x="0" y="-47625"/>
            <a:chExt cx="821371" cy="542018"/>
          </a:xfrm>
        </p:grpSpPr>
        <p:sp>
          <p:nvSpPr>
            <p:cNvPr id="71" name="Google Shape;199;p2"/>
            <p:cNvSpPr/>
            <p:nvPr/>
          </p:nvSpPr>
          <p:spPr>
            <a:xfrm>
              <a:off x="0" y="0"/>
              <a:ext cx="821371" cy="494393"/>
            </a:xfrm>
            <a:custGeom>
              <a:avLst/>
              <a:gdLst/>
              <a:ahLst/>
              <a:cxnLst/>
              <a:rect l="l" t="t" r="r" b="b"/>
              <a:pathLst>
                <a:path w="821371" h="494393" extrusionOk="0">
                  <a:moveTo>
                    <a:pt x="203200" y="0"/>
                  </a:moveTo>
                  <a:lnTo>
                    <a:pt x="821371" y="0"/>
                  </a:lnTo>
                  <a:lnTo>
                    <a:pt x="618171" y="494393"/>
                  </a:lnTo>
                  <a:lnTo>
                    <a:pt x="0" y="494393"/>
                  </a:lnTo>
                  <a:lnTo>
                    <a:pt x="203200" y="0"/>
                  </a:lnTo>
                  <a:close/>
                </a:path>
              </a:pathLst>
            </a:custGeom>
            <a:solidFill>
              <a:srgbClr val="3DD9E3"/>
            </a:solidFill>
            <a:ln>
              <a:noFill/>
            </a:ln>
          </p:spPr>
        </p:sp>
        <p:sp>
          <p:nvSpPr>
            <p:cNvPr id="72" name="Google Shape;200;p2"/>
            <p:cNvSpPr txBox="1"/>
            <p:nvPr/>
          </p:nvSpPr>
          <p:spPr>
            <a:xfrm>
              <a:off x="101600" y="-47625"/>
              <a:ext cx="618171" cy="542018"/>
            </a:xfrm>
            <a:prstGeom prst="rect">
              <a:avLst/>
            </a:prstGeom>
            <a:noFill/>
            <a:ln>
              <a:noFill/>
            </a:ln>
          </p:spPr>
          <p:txBody>
            <a:bodyPr spcFirstLastPara="1" wrap="square" lIns="50800" tIns="50800" rIns="50800" bIns="50800" anchor="ctr" anchorCtr="0">
              <a:noAutofit/>
            </a:bodyPr>
            <a:lstStyle/>
            <a:p>
              <a:pPr marL="0" marR="0" lvl="0" indent="0" algn="ctr" rtl="0">
                <a:lnSpc>
                  <a:spcPct val="167950"/>
                </a:lnSpc>
                <a:spcBef>
                  <a:spcPts val="0"/>
                </a:spcBef>
                <a:spcAft>
                  <a:spcPts val="0"/>
                </a:spcAft>
                <a:buNone/>
              </a:pPr>
              <a:endParaRPr sz="2000" b="1">
                <a:solidFill>
                  <a:schemeClr val="dk1"/>
                </a:solidFill>
                <a:latin typeface="Calibri"/>
                <a:ea typeface="Calibri"/>
                <a:cs typeface="Calibri"/>
                <a:sym typeface="Calibri"/>
              </a:endParaRPr>
            </a:p>
          </p:txBody>
        </p:sp>
      </p:grpSp>
      <p:sp>
        <p:nvSpPr>
          <p:cNvPr id="73" name="Google Shape;201;p2"/>
          <p:cNvSpPr txBox="1"/>
          <p:nvPr/>
        </p:nvSpPr>
        <p:spPr>
          <a:xfrm>
            <a:off x="9013195" y="5917567"/>
            <a:ext cx="547800" cy="476412"/>
          </a:xfrm>
          <a:prstGeom prst="rect">
            <a:avLst/>
          </a:prstGeom>
          <a:noFill/>
          <a:ln>
            <a:noFill/>
          </a:ln>
        </p:spPr>
        <p:txBody>
          <a:bodyPr spcFirstLastPara="1" wrap="square" lIns="0" tIns="0" rIns="0" bIns="0" anchor="t" anchorCtr="0">
            <a:spAutoFit/>
          </a:bodyPr>
          <a:lstStyle/>
          <a:p>
            <a:pPr marL="0" marR="0" lvl="0" indent="0" algn="ctr" rtl="0">
              <a:lnSpc>
                <a:spcPct val="129125"/>
              </a:lnSpc>
              <a:spcBef>
                <a:spcPts val="0"/>
              </a:spcBef>
              <a:spcAft>
                <a:spcPts val="0"/>
              </a:spcAft>
              <a:buNone/>
            </a:pPr>
            <a:r>
              <a:rPr lang="en-US" sz="2400" b="1" dirty="0">
                <a:solidFill>
                  <a:srgbClr val="064472"/>
                </a:solidFill>
                <a:latin typeface="Rasa"/>
                <a:ea typeface="Rasa"/>
                <a:cs typeface="Rasa"/>
                <a:sym typeface="Rasa"/>
              </a:rPr>
              <a:t>09</a:t>
            </a:r>
            <a:endParaRPr dirty="0"/>
          </a:p>
        </p:txBody>
      </p:sp>
      <p:sp>
        <p:nvSpPr>
          <p:cNvPr id="74" name="Google Shape;202;p2"/>
          <p:cNvSpPr txBox="1"/>
          <p:nvPr/>
        </p:nvSpPr>
        <p:spPr>
          <a:xfrm>
            <a:off x="10054771" y="5887900"/>
            <a:ext cx="3412200" cy="534313"/>
          </a:xfrm>
          <a:prstGeom prst="rect">
            <a:avLst/>
          </a:prstGeom>
          <a:noFill/>
          <a:ln>
            <a:noFill/>
          </a:ln>
        </p:spPr>
        <p:txBody>
          <a:bodyPr spcFirstLastPara="1" wrap="square" lIns="0" tIns="0" rIns="0" bIns="0" anchor="t" anchorCtr="0">
            <a:spAutoFit/>
          </a:bodyPr>
          <a:lstStyle/>
          <a:p>
            <a:pPr marL="0" marR="0" lvl="0" indent="0" algn="l" rtl="0">
              <a:lnSpc>
                <a:spcPct val="123642"/>
              </a:lnSpc>
              <a:spcBef>
                <a:spcPts val="0"/>
              </a:spcBef>
              <a:spcAft>
                <a:spcPts val="0"/>
              </a:spcAft>
              <a:buNone/>
            </a:pPr>
            <a:r>
              <a:rPr lang="en-US" sz="2800" b="1" dirty="0">
                <a:solidFill>
                  <a:srgbClr val="FFFFFF"/>
                </a:solidFill>
                <a:latin typeface="Montserrat"/>
                <a:ea typeface="Montserrat"/>
                <a:cs typeface="Montserrat"/>
                <a:sym typeface="Montserrat"/>
              </a:rPr>
              <a:t>Results</a:t>
            </a:r>
            <a:endParaRPr dirty="0"/>
          </a:p>
        </p:txBody>
      </p:sp>
    </p:spTree>
  </p:cSld>
  <p:clrMapOvr>
    <a:masterClrMapping/>
  </p:clrMapOvr>
  <p:transition spd="slow">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p:cNvPicPr preferRelativeResize="0"/>
          <p:nvPr/>
        </p:nvPicPr>
        <p:blipFill rotWithShape="1">
          <a:blip r:embed="rId3">
            <a:alphaModFix/>
          </a:blip>
          <a:srcRect/>
          <a:stretch/>
        </p:blipFill>
        <p:spPr>
          <a:xfrm>
            <a:off x="0" y="-40626"/>
            <a:ext cx="18303547" cy="10295745"/>
          </a:xfrm>
          <a:prstGeom prst="rect">
            <a:avLst/>
          </a:prstGeom>
          <a:noFill/>
          <a:ln>
            <a:noFill/>
          </a:ln>
        </p:spPr>
      </p:pic>
      <p:pic>
        <p:nvPicPr>
          <p:cNvPr id="258" name="Google Shape;258;p7"/>
          <p:cNvPicPr preferRelativeResize="0"/>
          <p:nvPr/>
        </p:nvPicPr>
        <p:blipFill rotWithShape="1">
          <a:blip r:embed="rId4">
            <a:alphaModFix/>
          </a:blip>
          <a:srcRect/>
          <a:stretch/>
        </p:blipFill>
        <p:spPr>
          <a:xfrm>
            <a:off x="-914400" y="8349383"/>
            <a:ext cx="3438384" cy="1917565"/>
          </a:xfrm>
          <a:prstGeom prst="rect">
            <a:avLst/>
          </a:prstGeom>
          <a:noFill/>
          <a:ln>
            <a:noFill/>
          </a:ln>
        </p:spPr>
      </p:pic>
      <p:sp>
        <p:nvSpPr>
          <p:cNvPr id="7" name="Google Shape;260;p7"/>
          <p:cNvSpPr txBox="1"/>
          <p:nvPr/>
        </p:nvSpPr>
        <p:spPr>
          <a:xfrm>
            <a:off x="4131432" y="2660957"/>
            <a:ext cx="12524496" cy="4693593"/>
          </a:xfrm>
          <a:prstGeom prst="rect">
            <a:avLst/>
          </a:prstGeom>
          <a:noFill/>
          <a:ln>
            <a:noFill/>
          </a:ln>
        </p:spPr>
        <p:txBody>
          <a:bodyPr spcFirstLastPara="1" wrap="square" lIns="0" tIns="12700" rIns="0" bIns="0" anchor="t" anchorCtr="0">
            <a:spAutoFit/>
          </a:bodyPr>
          <a:lstStyle/>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Checked for quality and resolution standards</a:t>
            </a:r>
          </a:p>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 Compression: Reduces image file size</a:t>
            </a:r>
          </a:p>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 Resizing: Scales images to a uniform size</a:t>
            </a:r>
          </a:p>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Normalization: Adjusts pixel values to a [0, 1] range</a:t>
            </a:r>
          </a:p>
          <a:p>
            <a:pPr marL="1028700" indent="-685800">
              <a:lnSpc>
                <a:spcPct val="150000"/>
              </a:lnSpc>
              <a:spcBef>
                <a:spcPts val="125"/>
              </a:spcBef>
              <a:buClr>
                <a:schemeClr val="bg1"/>
              </a:buClr>
              <a:buSzPts val="54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Color Conversion: convert from RGB to grayscale</a:t>
            </a:r>
          </a:p>
        </p:txBody>
      </p:sp>
      <p:sp>
        <p:nvSpPr>
          <p:cNvPr id="8" name="Google Shape;260;p7"/>
          <p:cNvSpPr txBox="1"/>
          <p:nvPr/>
        </p:nvSpPr>
        <p:spPr>
          <a:xfrm>
            <a:off x="3489960" y="789510"/>
            <a:ext cx="9677400" cy="1041311"/>
          </a:xfrm>
          <a:prstGeom prst="rect">
            <a:avLst/>
          </a:prstGeom>
          <a:noFill/>
          <a:ln>
            <a:noFill/>
          </a:ln>
        </p:spPr>
        <p:txBody>
          <a:bodyPr spcFirstLastPara="1" wrap="square" lIns="0" tIns="12700" rIns="0" bIns="0" anchor="t" anchorCtr="0">
            <a:spAutoFit/>
          </a:bodyPr>
          <a:lstStyle/>
          <a:p>
            <a:pPr marL="342900" lvl="0">
              <a:lnSpc>
                <a:spcPct val="150000"/>
              </a:lnSpc>
              <a:spcBef>
                <a:spcPts val="125"/>
              </a:spcBef>
              <a:buClr>
                <a:srgbClr val="F7CAAC"/>
              </a:buClr>
              <a:buSzPts val="5400"/>
            </a:pPr>
            <a:r>
              <a:rPr lang="en-US" sz="4400" b="1" dirty="0">
                <a:solidFill>
                  <a:schemeClr val="lt1"/>
                </a:solidFill>
                <a:latin typeface="Times New Roman"/>
                <a:ea typeface="Times New Roman"/>
                <a:cs typeface="Times New Roman"/>
                <a:sym typeface="Times New Roman"/>
              </a:rPr>
              <a:t> iii) </a:t>
            </a:r>
            <a:r>
              <a:rPr lang="en-US" sz="4000" b="1" dirty="0">
                <a:solidFill>
                  <a:schemeClr val="accent2">
                    <a:lumMod val="40000"/>
                    <a:lumOff val="60000"/>
                  </a:schemeClr>
                </a:solidFill>
                <a:latin typeface="Times New Roman"/>
                <a:ea typeface="Times New Roman"/>
                <a:cs typeface="Times New Roman"/>
                <a:sym typeface="Times New Roman"/>
              </a:rPr>
              <a:t>Image Acquisition and Preprocessing</a:t>
            </a:r>
          </a:p>
        </p:txBody>
      </p:sp>
    </p:spTree>
    <p:extLst>
      <p:ext uri="{BB962C8B-B14F-4D97-AF65-F5344CB8AC3E}">
        <p14:creationId xmlns:p14="http://schemas.microsoft.com/office/powerpoint/2010/main" val="2387964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2"/>
          <p:cNvPicPr preferRelativeResize="0"/>
          <p:nvPr/>
        </p:nvPicPr>
        <p:blipFill rotWithShape="1">
          <a:blip r:embed="rId3">
            <a:alphaModFix/>
          </a:blip>
          <a:srcRect/>
          <a:stretch/>
        </p:blipFill>
        <p:spPr>
          <a:xfrm>
            <a:off x="-793" y="0"/>
            <a:ext cx="18297049" cy="10292091"/>
          </a:xfrm>
          <a:prstGeom prst="rect">
            <a:avLst/>
          </a:prstGeom>
          <a:noFill/>
          <a:ln>
            <a:noFill/>
          </a:ln>
        </p:spPr>
      </p:pic>
      <p:sp>
        <p:nvSpPr>
          <p:cNvPr id="304" name="Google Shape;304;p12"/>
          <p:cNvSpPr txBox="1"/>
          <p:nvPr/>
        </p:nvSpPr>
        <p:spPr>
          <a:xfrm>
            <a:off x="3066970" y="1215366"/>
            <a:ext cx="12161520" cy="791499"/>
          </a:xfrm>
          <a:prstGeom prst="rect">
            <a:avLst/>
          </a:prstGeom>
          <a:noFill/>
          <a:ln>
            <a:noFill/>
          </a:ln>
        </p:spPr>
        <p:txBody>
          <a:bodyPr spcFirstLastPara="1" wrap="square" lIns="0" tIns="12700" rIns="0" bIns="0" anchor="t" anchorCtr="0">
            <a:spAutoFit/>
          </a:bodyPr>
          <a:lstStyle/>
          <a:p>
            <a:pPr marR="887095" lvl="5">
              <a:lnSpc>
                <a:spcPct val="115000"/>
              </a:lnSpc>
              <a:buClr>
                <a:schemeClr val="lt1"/>
              </a:buClr>
              <a:buSzPts val="4000"/>
            </a:pPr>
            <a:r>
              <a:rPr lang="en-US" sz="4400" b="1" dirty="0">
                <a:solidFill>
                  <a:schemeClr val="accent2">
                    <a:lumMod val="40000"/>
                    <a:lumOff val="60000"/>
                  </a:schemeClr>
                </a:solidFill>
                <a:latin typeface="Times New Roman"/>
                <a:ea typeface="Times New Roman"/>
                <a:cs typeface="Times New Roman"/>
                <a:sym typeface="Times New Roman"/>
              </a:rPr>
              <a:t>2) Model Training and Disease Classification</a:t>
            </a:r>
            <a:endParaRPr sz="4400" b="1" dirty="0">
              <a:solidFill>
                <a:schemeClr val="accent2">
                  <a:lumMod val="40000"/>
                  <a:lumOff val="60000"/>
                </a:schemeClr>
              </a:solidFill>
              <a:latin typeface="Times New Roman"/>
              <a:ea typeface="Times New Roman"/>
              <a:cs typeface="Times New Roman"/>
              <a:sym typeface="Times New Roman"/>
            </a:endParaRPr>
          </a:p>
        </p:txBody>
      </p:sp>
      <p:sp>
        <p:nvSpPr>
          <p:cNvPr id="305" name="Google Shape;305;p12"/>
          <p:cNvSpPr/>
          <p:nvPr/>
        </p:nvSpPr>
        <p:spPr>
          <a:xfrm>
            <a:off x="14538374" y="-107775"/>
            <a:ext cx="3750018" cy="3917696"/>
          </a:xfrm>
          <a:custGeom>
            <a:avLst/>
            <a:gdLst/>
            <a:ahLst/>
            <a:cxnLst/>
            <a:rect l="l" t="t" r="r" b="b"/>
            <a:pathLst>
              <a:path w="738556" h="812800" extrusionOk="0">
                <a:moveTo>
                  <a:pt x="369278" y="0"/>
                </a:moveTo>
                <a:lnTo>
                  <a:pt x="738556" y="203200"/>
                </a:lnTo>
                <a:lnTo>
                  <a:pt x="738556" y="609600"/>
                </a:lnTo>
                <a:lnTo>
                  <a:pt x="369278" y="812800"/>
                </a:lnTo>
                <a:lnTo>
                  <a:pt x="0" y="609600"/>
                </a:lnTo>
                <a:lnTo>
                  <a:pt x="0" y="203200"/>
                </a:lnTo>
                <a:lnTo>
                  <a:pt x="369278" y="0"/>
                </a:lnTo>
                <a:close/>
              </a:path>
            </a:pathLst>
          </a:custGeom>
          <a:blipFill rotWithShape="1">
            <a:blip r:embed="rId4">
              <a:alphaModFix/>
            </a:blip>
            <a:stretch>
              <a:fillRect l="-26606" t="-10448" r="-38570" b="-5029"/>
            </a:stretch>
          </a:blipFill>
          <a:ln w="1333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04;p12"/>
          <p:cNvSpPr txBox="1"/>
          <p:nvPr/>
        </p:nvSpPr>
        <p:spPr>
          <a:xfrm>
            <a:off x="1306702" y="3584323"/>
            <a:ext cx="15682057" cy="1428596"/>
          </a:xfrm>
          <a:prstGeom prst="rect">
            <a:avLst/>
          </a:prstGeom>
          <a:noFill/>
          <a:ln>
            <a:noFill/>
          </a:ln>
        </p:spPr>
        <p:txBody>
          <a:bodyPr spcFirstLastPara="1" wrap="square" lIns="0" tIns="12700" rIns="0" bIns="0" anchor="t" anchorCtr="0">
            <a:spAutoFit/>
          </a:bodyPr>
          <a:lstStyle/>
          <a:p>
            <a:pPr marR="887095" lvl="5">
              <a:lnSpc>
                <a:spcPct val="115000"/>
              </a:lnSpc>
              <a:buClr>
                <a:schemeClr val="lt1"/>
              </a:buClr>
              <a:buSzPts val="4000"/>
            </a:pPr>
            <a:r>
              <a:rPr lang="en-US" sz="4000" dirty="0">
                <a:solidFill>
                  <a:schemeClr val="bg1"/>
                </a:solidFill>
                <a:latin typeface="Times New Roman"/>
                <a:ea typeface="Times New Roman"/>
                <a:cs typeface="Times New Roman"/>
                <a:sym typeface="Times New Roman"/>
              </a:rPr>
              <a:t>The core model, a Convolutional Neural Network (CNN), was trained on the preprocessed and segmented dataset using Tensor Flow.</a:t>
            </a:r>
            <a:endParaRPr sz="4000" dirty="0">
              <a:solidFill>
                <a:schemeClr val="bg1"/>
              </a:solidFill>
              <a:latin typeface="Times New Roman"/>
              <a:ea typeface="Times New Roman"/>
              <a:cs typeface="Times New Roman"/>
              <a:sym typeface="Times New Roman"/>
            </a:endParaRPr>
          </a:p>
        </p:txBody>
      </p:sp>
      <p:sp>
        <p:nvSpPr>
          <p:cNvPr id="8" name="Google Shape;304;p12"/>
          <p:cNvSpPr txBox="1"/>
          <p:nvPr/>
        </p:nvSpPr>
        <p:spPr>
          <a:xfrm>
            <a:off x="4408090" y="5735209"/>
            <a:ext cx="13251229" cy="1428596"/>
          </a:xfrm>
          <a:prstGeom prst="rect">
            <a:avLst/>
          </a:prstGeom>
          <a:noFill/>
          <a:ln>
            <a:noFill/>
          </a:ln>
        </p:spPr>
        <p:txBody>
          <a:bodyPr spcFirstLastPara="1" wrap="square" lIns="0" tIns="12700" rIns="0" bIns="0" anchor="t" anchorCtr="0">
            <a:spAutoFit/>
          </a:bodyPr>
          <a:lstStyle/>
          <a:p>
            <a:pPr marR="887095" lvl="5">
              <a:lnSpc>
                <a:spcPct val="115000"/>
              </a:lnSpc>
              <a:buClr>
                <a:schemeClr val="lt1"/>
              </a:buClr>
              <a:buSzPts val="4000"/>
            </a:pPr>
            <a:r>
              <a:rPr lang="en-US" sz="4000" b="1" dirty="0" err="1">
                <a:solidFill>
                  <a:schemeClr val="accent2"/>
                </a:solidFill>
                <a:latin typeface="Times New Roman"/>
                <a:ea typeface="Times New Roman"/>
                <a:cs typeface="Times New Roman"/>
                <a:sym typeface="Times New Roman"/>
              </a:rPr>
              <a:t>i</a:t>
            </a:r>
            <a:r>
              <a:rPr lang="en-US" sz="4000" b="1" dirty="0">
                <a:solidFill>
                  <a:schemeClr val="accent2"/>
                </a:solidFill>
                <a:latin typeface="Times New Roman"/>
                <a:ea typeface="Times New Roman"/>
                <a:cs typeface="Times New Roman"/>
                <a:sym typeface="Times New Roman"/>
              </a:rPr>
              <a:t>) Model Architecture</a:t>
            </a:r>
          </a:p>
          <a:p>
            <a:pPr marR="887095" lvl="5">
              <a:lnSpc>
                <a:spcPct val="115000"/>
              </a:lnSpc>
              <a:buClr>
                <a:schemeClr val="lt1"/>
              </a:buClr>
              <a:buSzPts val="4000"/>
            </a:pPr>
            <a:r>
              <a:rPr lang="en-US" sz="4000" b="1" dirty="0">
                <a:solidFill>
                  <a:schemeClr val="accent2"/>
                </a:solidFill>
                <a:latin typeface="Times New Roman"/>
                <a:ea typeface="Times New Roman"/>
                <a:cs typeface="Times New Roman"/>
                <a:sym typeface="Times New Roman"/>
              </a:rPr>
              <a:t>ii) Training and Validation</a:t>
            </a:r>
          </a:p>
        </p:txBody>
      </p:sp>
    </p:spTree>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2"/>
          <p:cNvPicPr preferRelativeResize="0"/>
          <p:nvPr/>
        </p:nvPicPr>
        <p:blipFill rotWithShape="1">
          <a:blip r:embed="rId3">
            <a:alphaModFix/>
          </a:blip>
          <a:srcRect/>
          <a:stretch/>
        </p:blipFill>
        <p:spPr>
          <a:xfrm>
            <a:off x="-793" y="0"/>
            <a:ext cx="18297049" cy="10292091"/>
          </a:xfrm>
          <a:prstGeom prst="rect">
            <a:avLst/>
          </a:prstGeom>
          <a:noFill/>
          <a:ln>
            <a:noFill/>
          </a:ln>
        </p:spPr>
      </p:pic>
      <p:sp>
        <p:nvSpPr>
          <p:cNvPr id="303" name="Google Shape;303;p12"/>
          <p:cNvSpPr txBox="1">
            <a:spLocks noGrp="1"/>
          </p:cNvSpPr>
          <p:nvPr>
            <p:ph type="title"/>
          </p:nvPr>
        </p:nvSpPr>
        <p:spPr>
          <a:xfrm>
            <a:off x="5697460" y="1127157"/>
            <a:ext cx="5305820" cy="723916"/>
          </a:xfrm>
          <a:prstGeom prst="rect">
            <a:avLst/>
          </a:prstGeom>
          <a:noFill/>
          <a:ln>
            <a:noFill/>
          </a:ln>
        </p:spPr>
        <p:txBody>
          <a:bodyPr spcFirstLastPara="1" wrap="square" lIns="0" tIns="15875" rIns="0" bIns="0" anchor="t" anchorCtr="0">
            <a:spAutoFit/>
          </a:bodyPr>
          <a:lstStyle/>
          <a:p>
            <a:pPr marR="887095" lvl="5">
              <a:lnSpc>
                <a:spcPct val="115000"/>
              </a:lnSpc>
              <a:buClr>
                <a:schemeClr val="lt1"/>
              </a:buClr>
              <a:buSzPts val="4000"/>
            </a:pPr>
            <a:r>
              <a:rPr lang="en-US" sz="4000" b="1" dirty="0">
                <a:solidFill>
                  <a:schemeClr val="accent2"/>
                </a:solidFill>
                <a:latin typeface="Times New Roman"/>
                <a:ea typeface="Times New Roman"/>
                <a:cs typeface="Times New Roman"/>
                <a:sym typeface="Times New Roman"/>
              </a:rPr>
              <a:t>Model Architecture</a:t>
            </a:r>
          </a:p>
        </p:txBody>
      </p:sp>
      <p:sp>
        <p:nvSpPr>
          <p:cNvPr id="305" name="Google Shape;305;p12"/>
          <p:cNvSpPr/>
          <p:nvPr/>
        </p:nvSpPr>
        <p:spPr>
          <a:xfrm>
            <a:off x="14636895" y="-371339"/>
            <a:ext cx="3750018" cy="3917696"/>
          </a:xfrm>
          <a:custGeom>
            <a:avLst/>
            <a:gdLst/>
            <a:ahLst/>
            <a:cxnLst/>
            <a:rect l="l" t="t" r="r" b="b"/>
            <a:pathLst>
              <a:path w="738556" h="812800" extrusionOk="0">
                <a:moveTo>
                  <a:pt x="369278" y="0"/>
                </a:moveTo>
                <a:lnTo>
                  <a:pt x="738556" y="203200"/>
                </a:lnTo>
                <a:lnTo>
                  <a:pt x="738556" y="609600"/>
                </a:lnTo>
                <a:lnTo>
                  <a:pt x="369278" y="812800"/>
                </a:lnTo>
                <a:lnTo>
                  <a:pt x="0" y="609600"/>
                </a:lnTo>
                <a:lnTo>
                  <a:pt x="0" y="203200"/>
                </a:lnTo>
                <a:lnTo>
                  <a:pt x="369278" y="0"/>
                </a:lnTo>
                <a:close/>
              </a:path>
            </a:pathLst>
          </a:custGeom>
          <a:blipFill rotWithShape="1">
            <a:blip r:embed="rId4">
              <a:alphaModFix/>
            </a:blip>
            <a:stretch>
              <a:fillRect l="-26606" t="-10448" r="-38570" b="-5029"/>
            </a:stretch>
          </a:blipFill>
          <a:ln w="1333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304;p12"/>
          <p:cNvSpPr txBox="1"/>
          <p:nvPr/>
        </p:nvSpPr>
        <p:spPr>
          <a:xfrm>
            <a:off x="2004011" y="3160951"/>
            <a:ext cx="15682057" cy="3552254"/>
          </a:xfrm>
          <a:prstGeom prst="rect">
            <a:avLst/>
          </a:prstGeom>
          <a:noFill/>
          <a:ln>
            <a:noFill/>
          </a:ln>
        </p:spPr>
        <p:txBody>
          <a:bodyPr spcFirstLastPara="1" wrap="square" lIns="0" tIns="12700" rIns="0" bIns="0" anchor="t" anchorCtr="0">
            <a:spAutoFit/>
          </a:bodyPr>
          <a:lstStyle/>
          <a:p>
            <a:pPr marL="571500" marR="887095" lvl="5" indent="-571500">
              <a:lnSpc>
                <a:spcPct val="115000"/>
              </a:lnSpc>
              <a:buClr>
                <a:schemeClr val="lt1"/>
              </a:buClr>
              <a:buSzPts val="40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 </a:t>
            </a:r>
            <a:r>
              <a:rPr lang="en-US" sz="4000" dirty="0">
                <a:solidFill>
                  <a:schemeClr val="accent4">
                    <a:lumMod val="40000"/>
                    <a:lumOff val="60000"/>
                  </a:schemeClr>
                </a:solidFill>
                <a:latin typeface="Times New Roman"/>
                <a:ea typeface="Times New Roman"/>
                <a:cs typeface="Times New Roman"/>
                <a:sym typeface="Times New Roman"/>
              </a:rPr>
              <a:t>Convolutional Layers</a:t>
            </a:r>
            <a:r>
              <a:rPr lang="en-US" sz="4000" dirty="0">
                <a:solidFill>
                  <a:schemeClr val="bg1"/>
                </a:solidFill>
                <a:latin typeface="Times New Roman"/>
                <a:ea typeface="Times New Roman"/>
                <a:cs typeface="Times New Roman"/>
                <a:sym typeface="Times New Roman"/>
              </a:rPr>
              <a:t>: Extract essential visual features</a:t>
            </a:r>
          </a:p>
          <a:p>
            <a:pPr marL="571500" marR="887095" lvl="5" indent="-571500">
              <a:lnSpc>
                <a:spcPct val="115000"/>
              </a:lnSpc>
              <a:buClr>
                <a:schemeClr val="lt1"/>
              </a:buClr>
              <a:buSzPts val="4000"/>
              <a:buFont typeface="Wingdings" panose="05000000000000000000" pitchFamily="2" charset="2"/>
              <a:buChar char="q"/>
            </a:pPr>
            <a:r>
              <a:rPr lang="en-US" sz="4000" dirty="0">
                <a:solidFill>
                  <a:schemeClr val="accent4">
                    <a:lumMod val="40000"/>
                    <a:lumOff val="60000"/>
                  </a:schemeClr>
                </a:solidFill>
                <a:latin typeface="Times New Roman"/>
                <a:ea typeface="Times New Roman"/>
                <a:cs typeface="Times New Roman"/>
                <a:sym typeface="Times New Roman"/>
              </a:rPr>
              <a:t>Pooling Layers</a:t>
            </a:r>
            <a:r>
              <a:rPr lang="en-US" sz="4000" dirty="0">
                <a:solidFill>
                  <a:schemeClr val="bg1"/>
                </a:solidFill>
                <a:latin typeface="Times New Roman"/>
                <a:ea typeface="Times New Roman"/>
                <a:cs typeface="Times New Roman"/>
                <a:sym typeface="Times New Roman"/>
              </a:rPr>
              <a:t>: Perform dimensionality reduction</a:t>
            </a:r>
          </a:p>
          <a:p>
            <a:pPr marL="571500" marR="887095" lvl="5" indent="-571500">
              <a:lnSpc>
                <a:spcPct val="115000"/>
              </a:lnSpc>
              <a:buClr>
                <a:schemeClr val="lt1"/>
              </a:buClr>
              <a:buSzPts val="40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 </a:t>
            </a:r>
            <a:r>
              <a:rPr lang="en-US" sz="4000" dirty="0">
                <a:solidFill>
                  <a:schemeClr val="accent4">
                    <a:lumMod val="40000"/>
                    <a:lumOff val="60000"/>
                  </a:schemeClr>
                </a:solidFill>
                <a:latin typeface="Times New Roman"/>
                <a:ea typeface="Times New Roman"/>
                <a:cs typeface="Times New Roman"/>
                <a:sym typeface="Times New Roman"/>
              </a:rPr>
              <a:t>Hidden layer</a:t>
            </a:r>
            <a:r>
              <a:rPr lang="en-US" sz="4000" dirty="0">
                <a:solidFill>
                  <a:schemeClr val="bg1"/>
                </a:solidFill>
                <a:latin typeface="Times New Roman"/>
                <a:ea typeface="Times New Roman"/>
                <a:cs typeface="Times New Roman"/>
                <a:sym typeface="Times New Roman"/>
              </a:rPr>
              <a:t>: A hidden layer, learns complex representations inputs.</a:t>
            </a:r>
          </a:p>
          <a:p>
            <a:pPr marL="571500" marR="887095" lvl="5" indent="-571500">
              <a:lnSpc>
                <a:spcPct val="115000"/>
              </a:lnSpc>
              <a:buClr>
                <a:schemeClr val="lt1"/>
              </a:buClr>
              <a:buSzPts val="4000"/>
              <a:buFont typeface="Wingdings" panose="05000000000000000000" pitchFamily="2" charset="2"/>
              <a:buChar char="q"/>
            </a:pPr>
            <a:r>
              <a:rPr lang="en-US" sz="4000" dirty="0">
                <a:solidFill>
                  <a:schemeClr val="bg1"/>
                </a:solidFill>
                <a:latin typeface="Times New Roman"/>
                <a:ea typeface="Times New Roman"/>
                <a:cs typeface="Times New Roman"/>
                <a:sym typeface="Times New Roman"/>
              </a:rPr>
              <a:t> </a:t>
            </a:r>
            <a:r>
              <a:rPr lang="en-US" sz="4000" dirty="0">
                <a:solidFill>
                  <a:schemeClr val="accent4">
                    <a:lumMod val="40000"/>
                    <a:lumOff val="60000"/>
                  </a:schemeClr>
                </a:solidFill>
                <a:latin typeface="Times New Roman"/>
                <a:ea typeface="Times New Roman"/>
                <a:cs typeface="Times New Roman"/>
                <a:sym typeface="Times New Roman"/>
              </a:rPr>
              <a:t>Fully Connected Layers</a:t>
            </a:r>
            <a:r>
              <a:rPr lang="en-US" sz="4000" dirty="0">
                <a:solidFill>
                  <a:schemeClr val="bg1"/>
                </a:solidFill>
                <a:latin typeface="Times New Roman"/>
                <a:ea typeface="Times New Roman"/>
                <a:cs typeface="Times New Roman"/>
                <a:sym typeface="Times New Roman"/>
              </a:rPr>
              <a:t>: disease classification based on the identified features.</a:t>
            </a:r>
            <a:endParaRPr sz="4000" dirty="0">
              <a:solidFill>
                <a:schemeClr val="bg1"/>
              </a:solidFill>
              <a:latin typeface="Times New Roman"/>
              <a:ea typeface="Times New Roman"/>
              <a:cs typeface="Times New Roman"/>
              <a:sym typeface="Times New Roman"/>
            </a:endParaRPr>
          </a:p>
        </p:txBody>
      </p:sp>
      <p:sp>
        <p:nvSpPr>
          <p:cNvPr id="9" name="Google Shape;303;p12"/>
          <p:cNvSpPr txBox="1">
            <a:spLocks/>
          </p:cNvSpPr>
          <p:nvPr/>
        </p:nvSpPr>
        <p:spPr>
          <a:xfrm>
            <a:off x="3512868" y="6970872"/>
            <a:ext cx="14173200" cy="1431802"/>
          </a:xfrm>
          <a:prstGeom prst="rect">
            <a:avLst/>
          </a:prstGeom>
          <a:noFill/>
          <a:ln>
            <a:noFill/>
          </a:ln>
        </p:spPr>
        <p:txBody>
          <a:bodyPr spcFirstLastPara="1" wrap="square" lIns="0" tIns="15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4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R="887095" lvl="5">
              <a:lnSpc>
                <a:spcPct val="115000"/>
              </a:lnSpc>
              <a:buClr>
                <a:schemeClr val="lt1"/>
              </a:buClr>
              <a:buSzPts val="4000"/>
            </a:pPr>
            <a:r>
              <a:rPr lang="en-US" sz="4000" b="1" dirty="0">
                <a:solidFill>
                  <a:schemeClr val="accent2"/>
                </a:solidFill>
                <a:latin typeface="Times New Roman"/>
                <a:ea typeface="Times New Roman"/>
                <a:cs typeface="Times New Roman"/>
                <a:sym typeface="Times New Roman"/>
              </a:rPr>
              <a:t>Training and Validation - </a:t>
            </a:r>
            <a:r>
              <a:rPr lang="en-US" sz="4000" dirty="0">
                <a:solidFill>
                  <a:schemeClr val="bg1"/>
                </a:solidFill>
                <a:latin typeface="Times New Roman"/>
                <a:ea typeface="Times New Roman"/>
                <a:cs typeface="Times New Roman"/>
                <a:sym typeface="Times New Roman"/>
              </a:rPr>
              <a:t>The model was trained and validated on a subset of the dataset.</a:t>
            </a:r>
          </a:p>
        </p:txBody>
      </p:sp>
    </p:spTree>
    <p:extLst>
      <p:ext uri="{BB962C8B-B14F-4D97-AF65-F5344CB8AC3E}">
        <p14:creationId xmlns:p14="http://schemas.microsoft.com/office/powerpoint/2010/main" val="4203402318"/>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8"/>
          <p:cNvPicPr preferRelativeResize="0"/>
          <p:nvPr/>
        </p:nvPicPr>
        <p:blipFill rotWithShape="1">
          <a:blip r:embed="rId3">
            <a:alphaModFix/>
          </a:blip>
          <a:srcRect/>
          <a:stretch/>
        </p:blipFill>
        <p:spPr>
          <a:xfrm>
            <a:off x="7742" y="0"/>
            <a:ext cx="18293317" cy="10360108"/>
          </a:xfrm>
          <a:prstGeom prst="rect">
            <a:avLst/>
          </a:prstGeom>
          <a:noFill/>
          <a:ln>
            <a:noFill/>
          </a:ln>
        </p:spPr>
      </p:pic>
      <p:sp>
        <p:nvSpPr>
          <p:cNvPr id="373" name="Google Shape;373;p18"/>
          <p:cNvSpPr txBox="1">
            <a:spLocks noGrp="1"/>
          </p:cNvSpPr>
          <p:nvPr>
            <p:ph type="title"/>
          </p:nvPr>
        </p:nvSpPr>
        <p:spPr>
          <a:xfrm>
            <a:off x="7720850" y="399771"/>
            <a:ext cx="2867100" cy="83099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n-US" sz="5400" dirty="0">
                <a:solidFill>
                  <a:srgbClr val="56AEFF"/>
                </a:solidFill>
                <a:latin typeface="Times New Roman"/>
                <a:ea typeface="Times New Roman"/>
                <a:cs typeface="Times New Roman"/>
                <a:sym typeface="Times New Roman"/>
              </a:rPr>
              <a:t>Cont’d..</a:t>
            </a:r>
            <a:endParaRPr sz="5400" dirty="0">
              <a:solidFill>
                <a:srgbClr val="56AEFF"/>
              </a:solidFill>
              <a:latin typeface="Times New Roman"/>
              <a:ea typeface="Times New Roman"/>
              <a:cs typeface="Times New Roman"/>
              <a:sym typeface="Times New Roman"/>
            </a:endParaRPr>
          </a:p>
        </p:txBody>
      </p:sp>
      <p:sp>
        <p:nvSpPr>
          <p:cNvPr id="375" name="Google Shape;375;p18"/>
          <p:cNvSpPr/>
          <p:nvPr/>
        </p:nvSpPr>
        <p:spPr>
          <a:xfrm>
            <a:off x="-3833974" y="9053351"/>
            <a:ext cx="6452848" cy="5596379"/>
          </a:xfrm>
          <a:custGeom>
            <a:avLst/>
            <a:gdLst/>
            <a:ahLst/>
            <a:cxnLst/>
            <a:rect l="l" t="t" r="r" b="b"/>
            <a:pathLst>
              <a:path w="6452848" h="5596379" extrusionOk="0">
                <a:moveTo>
                  <a:pt x="0" y="0"/>
                </a:moveTo>
                <a:lnTo>
                  <a:pt x="6452849" y="0"/>
                </a:lnTo>
                <a:lnTo>
                  <a:pt x="6452849" y="5596379"/>
                </a:lnTo>
                <a:lnTo>
                  <a:pt x="0" y="5596379"/>
                </a:lnTo>
                <a:lnTo>
                  <a:pt x="0" y="0"/>
                </a:lnTo>
                <a:close/>
              </a:path>
            </a:pathLst>
          </a:custGeom>
          <a:blipFill rotWithShape="1">
            <a:blip r:embed="rId4">
              <a:alphaModFix/>
            </a:blip>
            <a:stretch>
              <a:fillRect/>
            </a:stretch>
          </a:blipFill>
          <a:ln>
            <a:noFill/>
          </a:ln>
        </p:spPr>
      </p:sp>
      <p:sp>
        <p:nvSpPr>
          <p:cNvPr id="6" name="Rectangle 5"/>
          <p:cNvSpPr/>
          <p:nvPr/>
        </p:nvSpPr>
        <p:spPr>
          <a:xfrm>
            <a:off x="11532830" y="9099280"/>
            <a:ext cx="6351419" cy="584775"/>
          </a:xfrm>
          <a:prstGeom prst="rect">
            <a:avLst/>
          </a:prstGeom>
        </p:spPr>
        <p:txBody>
          <a:bodyPr wrap="none">
            <a:spAutoFit/>
          </a:bodyPr>
          <a:lstStyle/>
          <a:p>
            <a:r>
              <a:rPr lang="en-US" sz="3200" dirty="0">
                <a:solidFill>
                  <a:schemeClr val="bg1"/>
                </a:solidFill>
                <a:latin typeface="Times New Roman" panose="02020603050405020304" pitchFamily="18" charset="0"/>
                <a:cs typeface="Times New Roman" panose="02020603050405020304" pitchFamily="18" charset="0"/>
              </a:rPr>
              <a:t>Figure 1: Duplication of CNN Layers</a:t>
            </a:r>
          </a:p>
        </p:txBody>
      </p:sp>
      <p:pic>
        <p:nvPicPr>
          <p:cNvPr id="7" name="Picture 6"/>
          <p:cNvPicPr>
            <a:picLocks noChangeAspect="1"/>
          </p:cNvPicPr>
          <p:nvPr/>
        </p:nvPicPr>
        <p:blipFill>
          <a:blip r:embed="rId5"/>
          <a:stretch>
            <a:fillRect/>
          </a:stretch>
        </p:blipFill>
        <p:spPr>
          <a:xfrm>
            <a:off x="3578436" y="653036"/>
            <a:ext cx="13797104" cy="7793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8"/>
          <p:cNvPicPr preferRelativeResize="0"/>
          <p:nvPr/>
        </p:nvPicPr>
        <p:blipFill rotWithShape="1">
          <a:blip r:embed="rId3">
            <a:alphaModFix/>
          </a:blip>
          <a:srcRect/>
          <a:stretch/>
        </p:blipFill>
        <p:spPr>
          <a:xfrm>
            <a:off x="7742" y="0"/>
            <a:ext cx="18293317" cy="10360108"/>
          </a:xfrm>
          <a:prstGeom prst="rect">
            <a:avLst/>
          </a:prstGeom>
          <a:noFill/>
          <a:ln>
            <a:noFill/>
          </a:ln>
        </p:spPr>
      </p:pic>
      <p:sp>
        <p:nvSpPr>
          <p:cNvPr id="373" name="Google Shape;373;p18"/>
          <p:cNvSpPr txBox="1">
            <a:spLocks noGrp="1"/>
          </p:cNvSpPr>
          <p:nvPr>
            <p:ph type="title"/>
          </p:nvPr>
        </p:nvSpPr>
        <p:spPr>
          <a:xfrm>
            <a:off x="7720850" y="763940"/>
            <a:ext cx="2867100" cy="83099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n-US" sz="5400" dirty="0">
                <a:solidFill>
                  <a:srgbClr val="56AEFF"/>
                </a:solidFill>
                <a:latin typeface="Times New Roman"/>
                <a:ea typeface="Times New Roman"/>
                <a:cs typeface="Times New Roman"/>
                <a:sym typeface="Times New Roman"/>
              </a:rPr>
              <a:t>Cont’d..</a:t>
            </a:r>
            <a:endParaRPr sz="5400" dirty="0">
              <a:solidFill>
                <a:srgbClr val="56AEFF"/>
              </a:solidFill>
              <a:latin typeface="Times New Roman"/>
              <a:ea typeface="Times New Roman"/>
              <a:cs typeface="Times New Roman"/>
              <a:sym typeface="Times New Roman"/>
            </a:endParaRPr>
          </a:p>
        </p:txBody>
      </p:sp>
      <p:sp>
        <p:nvSpPr>
          <p:cNvPr id="375" name="Google Shape;375;p18"/>
          <p:cNvSpPr/>
          <p:nvPr/>
        </p:nvSpPr>
        <p:spPr>
          <a:xfrm>
            <a:off x="-3833974" y="9053351"/>
            <a:ext cx="6452848" cy="5596379"/>
          </a:xfrm>
          <a:custGeom>
            <a:avLst/>
            <a:gdLst/>
            <a:ahLst/>
            <a:cxnLst/>
            <a:rect l="l" t="t" r="r" b="b"/>
            <a:pathLst>
              <a:path w="6452848" h="5596379" extrusionOk="0">
                <a:moveTo>
                  <a:pt x="0" y="0"/>
                </a:moveTo>
                <a:lnTo>
                  <a:pt x="6452849" y="0"/>
                </a:lnTo>
                <a:lnTo>
                  <a:pt x="6452849" y="5596379"/>
                </a:lnTo>
                <a:lnTo>
                  <a:pt x="0" y="5596379"/>
                </a:lnTo>
                <a:lnTo>
                  <a:pt x="0" y="0"/>
                </a:lnTo>
                <a:close/>
              </a:path>
            </a:pathLst>
          </a:custGeom>
          <a:blipFill rotWithShape="1">
            <a:blip r:embed="rId4">
              <a:alphaModFix/>
            </a:blip>
            <a:stretch>
              <a:fillRect/>
            </a:stretch>
          </a:blipFill>
          <a:ln>
            <a:noFill/>
          </a:ln>
        </p:spPr>
      </p:sp>
      <p:sp>
        <p:nvSpPr>
          <p:cNvPr id="6" name="Rectangle 5"/>
          <p:cNvSpPr/>
          <p:nvPr/>
        </p:nvSpPr>
        <p:spPr>
          <a:xfrm>
            <a:off x="4949150" y="8930528"/>
            <a:ext cx="3730508" cy="584775"/>
          </a:xfrm>
          <a:prstGeom prst="rect">
            <a:avLst/>
          </a:prstGeom>
        </p:spPr>
        <p:txBody>
          <a:bodyPr wrap="none">
            <a:spAutoFit/>
          </a:bodyPr>
          <a:lstStyle/>
          <a:p>
            <a:r>
              <a:rPr lang="en-US" sz="3200" dirty="0">
                <a:solidFill>
                  <a:schemeClr val="bg1"/>
                </a:solidFill>
                <a:latin typeface="Times New Roman" panose="02020603050405020304" pitchFamily="18" charset="0"/>
                <a:cs typeface="Times New Roman" panose="02020603050405020304" pitchFamily="18" charset="0"/>
              </a:rPr>
              <a:t>Figure 2: CNN layers</a:t>
            </a:r>
          </a:p>
        </p:txBody>
      </p:sp>
      <p:pic>
        <p:nvPicPr>
          <p:cNvPr id="2" name="Picture 1"/>
          <p:cNvPicPr>
            <a:picLocks noChangeAspect="1"/>
          </p:cNvPicPr>
          <p:nvPr/>
        </p:nvPicPr>
        <p:blipFill>
          <a:blip r:embed="rId5"/>
          <a:stretch>
            <a:fillRect/>
          </a:stretch>
        </p:blipFill>
        <p:spPr>
          <a:xfrm>
            <a:off x="4427102" y="2419520"/>
            <a:ext cx="11544418" cy="571132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637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14"/>
          <p:cNvPicPr preferRelativeResize="0"/>
          <p:nvPr/>
        </p:nvPicPr>
        <p:blipFill rotWithShape="1">
          <a:blip r:embed="rId3">
            <a:alphaModFix/>
          </a:blip>
          <a:srcRect/>
          <a:stretch/>
        </p:blipFill>
        <p:spPr>
          <a:xfrm>
            <a:off x="-793" y="0"/>
            <a:ext cx="18297049" cy="10292091"/>
          </a:xfrm>
          <a:prstGeom prst="rect">
            <a:avLst/>
          </a:prstGeom>
          <a:noFill/>
          <a:ln>
            <a:noFill/>
          </a:ln>
        </p:spPr>
      </p:pic>
      <p:sp>
        <p:nvSpPr>
          <p:cNvPr id="319" name="Google Shape;319;p14"/>
          <p:cNvSpPr txBox="1">
            <a:spLocks noGrp="1"/>
          </p:cNvSpPr>
          <p:nvPr>
            <p:ph type="title"/>
          </p:nvPr>
        </p:nvSpPr>
        <p:spPr>
          <a:xfrm>
            <a:off x="4922520" y="1007268"/>
            <a:ext cx="8702040" cy="1031693"/>
          </a:xfrm>
          <a:prstGeom prst="rect">
            <a:avLst/>
          </a:prstGeom>
          <a:noFill/>
          <a:ln>
            <a:noFill/>
          </a:ln>
        </p:spPr>
        <p:txBody>
          <a:bodyPr spcFirstLastPara="1" wrap="square" lIns="0" tIns="15875" rIns="0" bIns="0" anchor="t" anchorCtr="0">
            <a:spAutoFit/>
          </a:bodyPr>
          <a:lstStyle/>
          <a:p>
            <a:r>
              <a:rPr lang="en-US" sz="6600" dirty="0">
                <a:solidFill>
                  <a:schemeClr val="accent2">
                    <a:lumMod val="60000"/>
                    <a:lumOff val="40000"/>
                  </a:schemeClr>
                </a:solidFill>
                <a:latin typeface="Times New Roman"/>
                <a:ea typeface="Times New Roman"/>
                <a:cs typeface="Times New Roman"/>
                <a:sym typeface="Times New Roman"/>
              </a:rPr>
              <a:t>3) Model Optimization</a:t>
            </a:r>
            <a:endParaRPr dirty="0">
              <a:solidFill>
                <a:schemeClr val="accent2">
                  <a:lumMod val="60000"/>
                  <a:lumOff val="40000"/>
                </a:schemeClr>
              </a:solidFill>
              <a:latin typeface="Times New Roman"/>
              <a:ea typeface="Times New Roman"/>
              <a:cs typeface="Times New Roman"/>
              <a:sym typeface="Times New Roman"/>
            </a:endParaRPr>
          </a:p>
        </p:txBody>
      </p:sp>
      <p:sp>
        <p:nvSpPr>
          <p:cNvPr id="320" name="Google Shape;320;p14"/>
          <p:cNvSpPr txBox="1"/>
          <p:nvPr/>
        </p:nvSpPr>
        <p:spPr>
          <a:xfrm>
            <a:off x="868680" y="3331162"/>
            <a:ext cx="17221200" cy="4106252"/>
          </a:xfrm>
          <a:prstGeom prst="rect">
            <a:avLst/>
          </a:prstGeom>
          <a:noFill/>
          <a:ln>
            <a:noFill/>
          </a:ln>
        </p:spPr>
        <p:txBody>
          <a:bodyPr spcFirstLastPara="1" wrap="square" lIns="0" tIns="12700" rIns="0" bIns="0" anchor="t" anchorCtr="0">
            <a:spAutoFit/>
          </a:bodyPr>
          <a:lstStyle/>
          <a:p>
            <a:pPr marL="2870200" marR="887095" lvl="5" indent="-571500">
              <a:lnSpc>
                <a:spcPct val="133000"/>
              </a:lnSpc>
              <a:buClr>
                <a:schemeClr val="lt1"/>
              </a:buClr>
              <a:buSzPts val="4000"/>
              <a:buFont typeface="Wingdings" panose="05000000000000000000" pitchFamily="2" charset="2"/>
              <a:buChar char="Ø"/>
            </a:pPr>
            <a:r>
              <a:rPr lang="en-US" sz="4000" dirty="0">
                <a:solidFill>
                  <a:schemeClr val="lt1"/>
                </a:solidFill>
                <a:latin typeface="Times New Roman" panose="02020603050405020304" pitchFamily="18" charset="0"/>
                <a:cs typeface="Times New Roman" panose="02020603050405020304" pitchFamily="18" charset="0"/>
              </a:rPr>
              <a:t>Model Optimization using </a:t>
            </a:r>
            <a:r>
              <a:rPr lang="en-US" sz="4000" dirty="0">
                <a:solidFill>
                  <a:schemeClr val="accent2">
                    <a:lumMod val="60000"/>
                    <a:lumOff val="40000"/>
                  </a:schemeClr>
                </a:solidFill>
                <a:latin typeface="Times New Roman" panose="02020603050405020304" pitchFamily="18" charset="0"/>
                <a:cs typeface="Times New Roman" panose="02020603050405020304" pitchFamily="18" charset="0"/>
              </a:rPr>
              <a:t>Adam optimizer</a:t>
            </a:r>
            <a:r>
              <a:rPr lang="en-US" sz="4000" dirty="0">
                <a:solidFill>
                  <a:schemeClr val="lt1"/>
                </a:solidFill>
                <a:latin typeface="Times New Roman" panose="02020603050405020304" pitchFamily="18" charset="0"/>
                <a:cs typeface="Times New Roman" panose="02020603050405020304" pitchFamily="18" charset="0"/>
              </a:rPr>
              <a:t>  </a:t>
            </a:r>
          </a:p>
          <a:p>
            <a:pPr marL="2298700" marR="887095" lvl="5">
              <a:lnSpc>
                <a:spcPct val="133000"/>
              </a:lnSpc>
              <a:buClr>
                <a:schemeClr val="lt1"/>
              </a:buClr>
              <a:buSzPts val="4000"/>
            </a:pPr>
            <a:endParaRPr lang="en-US" sz="4000" dirty="0">
              <a:solidFill>
                <a:schemeClr val="lt1"/>
              </a:solidFill>
              <a:latin typeface="Times New Roman" panose="02020603050405020304" pitchFamily="18" charset="0"/>
              <a:cs typeface="Times New Roman" panose="02020603050405020304" pitchFamily="18" charset="0"/>
            </a:endParaRPr>
          </a:p>
          <a:p>
            <a:pPr marL="2298700" marR="887095" lvl="5">
              <a:lnSpc>
                <a:spcPct val="133000"/>
              </a:lnSpc>
              <a:buClr>
                <a:schemeClr val="lt1"/>
              </a:buClr>
              <a:buSzPts val="4000"/>
            </a:pPr>
            <a:r>
              <a:rPr lang="en-US" sz="4000" dirty="0">
                <a:solidFill>
                  <a:schemeClr val="lt1"/>
                </a:solidFill>
                <a:latin typeface="Times New Roman" panose="02020603050405020304" pitchFamily="18" charset="0"/>
                <a:cs typeface="Times New Roman" panose="02020603050405020304" pitchFamily="18" charset="0"/>
              </a:rPr>
              <a:t>The Adam optimizer adapts learning rates for each parameter by maintaining moving averages of gradients and squared gradients, improving convergence speed.</a:t>
            </a:r>
            <a:endParaRPr sz="4000"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14"/>
          <p:cNvPicPr preferRelativeResize="0"/>
          <p:nvPr/>
        </p:nvPicPr>
        <p:blipFill rotWithShape="1">
          <a:blip r:embed="rId3">
            <a:alphaModFix/>
          </a:blip>
          <a:srcRect/>
          <a:stretch/>
        </p:blipFill>
        <p:spPr>
          <a:xfrm>
            <a:off x="-793" y="0"/>
            <a:ext cx="18297049" cy="10292091"/>
          </a:xfrm>
          <a:prstGeom prst="rect">
            <a:avLst/>
          </a:prstGeom>
          <a:noFill/>
          <a:ln>
            <a:noFill/>
          </a:ln>
        </p:spPr>
      </p:pic>
      <p:sp>
        <p:nvSpPr>
          <p:cNvPr id="319" name="Google Shape;319;p14"/>
          <p:cNvSpPr txBox="1">
            <a:spLocks noGrp="1"/>
          </p:cNvSpPr>
          <p:nvPr>
            <p:ph type="title"/>
          </p:nvPr>
        </p:nvSpPr>
        <p:spPr>
          <a:xfrm>
            <a:off x="4301411" y="992028"/>
            <a:ext cx="9692640" cy="1000915"/>
          </a:xfrm>
          <a:prstGeom prst="rect">
            <a:avLst/>
          </a:prstGeom>
          <a:noFill/>
          <a:ln>
            <a:noFill/>
          </a:ln>
        </p:spPr>
        <p:txBody>
          <a:bodyPr spcFirstLastPara="1" wrap="square" lIns="0" tIns="15875" rIns="0" bIns="0" anchor="t" anchorCtr="0">
            <a:spAutoFit/>
          </a:bodyPr>
          <a:lstStyle/>
          <a:p>
            <a:r>
              <a:rPr lang="en-US" dirty="0">
                <a:solidFill>
                  <a:schemeClr val="accent2"/>
                </a:solidFill>
                <a:latin typeface="Times New Roman"/>
                <a:ea typeface="Times New Roman"/>
                <a:cs typeface="Times New Roman"/>
                <a:sym typeface="Times New Roman"/>
              </a:rPr>
              <a:t>System Dev’t Methodology</a:t>
            </a:r>
            <a:endParaRPr dirty="0">
              <a:solidFill>
                <a:schemeClr val="accent2"/>
              </a:solidFill>
              <a:latin typeface="Times New Roman"/>
              <a:ea typeface="Times New Roman"/>
              <a:cs typeface="Times New Roman"/>
              <a:sym typeface="Times New Roman"/>
            </a:endParaRPr>
          </a:p>
        </p:txBody>
      </p:sp>
      <p:sp>
        <p:nvSpPr>
          <p:cNvPr id="320" name="Google Shape;320;p14"/>
          <p:cNvSpPr txBox="1"/>
          <p:nvPr/>
        </p:nvSpPr>
        <p:spPr>
          <a:xfrm>
            <a:off x="2164080" y="3015749"/>
            <a:ext cx="14249400" cy="3287567"/>
          </a:xfrm>
          <a:prstGeom prst="rect">
            <a:avLst/>
          </a:prstGeom>
          <a:noFill/>
          <a:ln>
            <a:noFill/>
          </a:ln>
        </p:spPr>
        <p:txBody>
          <a:bodyPr spcFirstLastPara="1" wrap="square" lIns="0" tIns="12700" rIns="0" bIns="0" anchor="t" anchorCtr="0">
            <a:spAutoFit/>
          </a:bodyPr>
          <a:lstStyle/>
          <a:p>
            <a:pPr marL="2870200" marR="887095" lvl="5" indent="-571500">
              <a:lnSpc>
                <a:spcPct val="133000"/>
              </a:lnSpc>
              <a:buClr>
                <a:schemeClr val="lt1"/>
              </a:buClr>
              <a:buSzPts val="4000"/>
              <a:buFont typeface="Wingdings" panose="05000000000000000000" pitchFamily="2" charset="2"/>
              <a:buChar char="Ø"/>
            </a:pPr>
            <a:r>
              <a:rPr lang="en-US" sz="4000" dirty="0">
                <a:solidFill>
                  <a:schemeClr val="bg1"/>
                </a:solidFill>
                <a:latin typeface="Times New Roman" panose="02020603050405020304" pitchFamily="18" charset="0"/>
                <a:cs typeface="Times New Roman" panose="02020603050405020304" pitchFamily="18" charset="0"/>
              </a:rPr>
              <a:t>We are conducting iterative reviews and seeking feedback from stakeholders in accordance with Agile practices, as we are not currently working directly with users.</a:t>
            </a:r>
            <a:endParaRPr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407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198118" y="381"/>
            <a:ext cx="18288000" cy="10286619"/>
          </a:xfrm>
          <a:prstGeom prst="rect">
            <a:avLst/>
          </a:prstGeom>
          <a:noFill/>
          <a:ln>
            <a:noFill/>
          </a:ln>
        </p:spPr>
      </p:pic>
      <p:sp>
        <p:nvSpPr>
          <p:cNvPr id="243" name="Google Shape;243;p5"/>
          <p:cNvSpPr txBox="1">
            <a:spLocks noGrp="1"/>
          </p:cNvSpPr>
          <p:nvPr>
            <p:ph type="title"/>
          </p:nvPr>
        </p:nvSpPr>
        <p:spPr>
          <a:xfrm>
            <a:off x="3489960" y="1009950"/>
            <a:ext cx="13030200" cy="112402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7200" dirty="0">
                <a:solidFill>
                  <a:srgbClr val="56AEFF"/>
                </a:solidFill>
                <a:latin typeface="Times New Roman"/>
                <a:ea typeface="Times New Roman"/>
                <a:cs typeface="Times New Roman"/>
                <a:sym typeface="Times New Roman"/>
              </a:rPr>
              <a:t>System Design</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pic>
        <p:nvPicPr>
          <p:cNvPr id="6" name="Picture 5">
            <a:extLst>
              <a:ext uri="{FF2B5EF4-FFF2-40B4-BE49-F238E27FC236}">
                <a16:creationId xmlns:a16="http://schemas.microsoft.com/office/drawing/2014/main" id="{CAEF2AC9-5FCF-4774-99A4-CBC50CF163DA}"/>
              </a:ext>
            </a:extLst>
          </p:cNvPr>
          <p:cNvPicPr/>
          <p:nvPr/>
        </p:nvPicPr>
        <p:blipFill>
          <a:blip r:embed="rId4"/>
          <a:stretch>
            <a:fillRect/>
          </a:stretch>
        </p:blipFill>
        <p:spPr>
          <a:xfrm>
            <a:off x="2148841" y="2527934"/>
            <a:ext cx="12710160" cy="6520516"/>
          </a:xfrm>
          <a:prstGeom prst="rect">
            <a:avLst/>
          </a:prstGeom>
        </p:spPr>
      </p:pic>
    </p:spTree>
    <p:extLst>
      <p:ext uri="{BB962C8B-B14F-4D97-AF65-F5344CB8AC3E}">
        <p14:creationId xmlns:p14="http://schemas.microsoft.com/office/powerpoint/2010/main" val="1181296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198118" y="381"/>
            <a:ext cx="18288000" cy="10286619"/>
          </a:xfrm>
          <a:prstGeom prst="rect">
            <a:avLst/>
          </a:prstGeom>
          <a:noFill/>
          <a:ln>
            <a:noFill/>
          </a:ln>
        </p:spPr>
      </p:pic>
      <p:sp>
        <p:nvSpPr>
          <p:cNvPr id="243" name="Google Shape;243;p5"/>
          <p:cNvSpPr txBox="1">
            <a:spLocks noGrp="1"/>
          </p:cNvSpPr>
          <p:nvPr>
            <p:ph type="title"/>
          </p:nvPr>
        </p:nvSpPr>
        <p:spPr>
          <a:xfrm>
            <a:off x="3489960" y="1009950"/>
            <a:ext cx="13030200" cy="2232021"/>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7200" dirty="0">
                <a:solidFill>
                  <a:srgbClr val="56AEFF"/>
                </a:solidFill>
                <a:latin typeface="Times New Roman"/>
                <a:ea typeface="Times New Roman"/>
                <a:cs typeface="Times New Roman"/>
                <a:sym typeface="Times New Roman"/>
              </a:rPr>
              <a:t>System Architecture and System Development </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sp>
        <p:nvSpPr>
          <p:cNvPr id="8" name="Google Shape;243;p5">
            <a:extLst>
              <a:ext uri="{FF2B5EF4-FFF2-40B4-BE49-F238E27FC236}">
                <a16:creationId xmlns:a16="http://schemas.microsoft.com/office/drawing/2014/main" id="{02A3BFB7-04C6-475D-96A1-939752C15506}"/>
              </a:ext>
            </a:extLst>
          </p:cNvPr>
          <p:cNvSpPr txBox="1">
            <a:spLocks/>
          </p:cNvSpPr>
          <p:nvPr/>
        </p:nvSpPr>
        <p:spPr>
          <a:xfrm>
            <a:off x="4663440" y="3697614"/>
            <a:ext cx="10995660" cy="3586238"/>
          </a:xfrm>
          <a:prstGeom prst="rect">
            <a:avLst/>
          </a:prstGeom>
          <a:noFill/>
          <a:ln>
            <a:noFill/>
          </a:ln>
        </p:spPr>
        <p:txBody>
          <a:bodyPr spcFirstLastPara="1" wrap="square" lIns="0" tIns="1587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4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buClr>
                <a:schemeClr val="accent2"/>
              </a:buClr>
            </a:pPr>
            <a:endParaRPr lang="en-US" sz="4000" dirty="0">
              <a:solidFill>
                <a:schemeClr val="bg1"/>
              </a:solidFill>
              <a:latin typeface="Times New Roman"/>
              <a:ea typeface="Times New Roman"/>
              <a:cs typeface="Times New Roman"/>
              <a:sym typeface="Times New Roman"/>
            </a:endParaRPr>
          </a:p>
          <a:p>
            <a:pPr marL="12700">
              <a:buClr>
                <a:schemeClr val="accent2"/>
              </a:buClr>
            </a:pPr>
            <a:r>
              <a:rPr lang="en-US" sz="4000" dirty="0">
                <a:solidFill>
                  <a:schemeClr val="bg1"/>
                </a:solidFill>
                <a:latin typeface="Times New Roman"/>
                <a:ea typeface="Times New Roman"/>
                <a:cs typeface="Times New Roman"/>
                <a:sym typeface="Times New Roman"/>
              </a:rPr>
              <a:t>Model: CNN</a:t>
            </a:r>
          </a:p>
          <a:p>
            <a:pPr marL="584200" indent="-571500">
              <a:buClr>
                <a:schemeClr val="accent2"/>
              </a:buClr>
              <a:buFont typeface="Wingdings" panose="05000000000000000000" pitchFamily="2" charset="2"/>
              <a:buChar char="q"/>
            </a:pPr>
            <a:endParaRPr lang="en-US" sz="4000" dirty="0">
              <a:solidFill>
                <a:schemeClr val="bg1"/>
              </a:solidFill>
              <a:latin typeface="Times New Roman"/>
              <a:ea typeface="Times New Roman"/>
              <a:cs typeface="Times New Roman"/>
              <a:sym typeface="Times New Roman"/>
            </a:endParaRPr>
          </a:p>
          <a:p>
            <a:pPr marL="12700">
              <a:buClr>
                <a:schemeClr val="accent2"/>
              </a:buClr>
            </a:pPr>
            <a:r>
              <a:rPr lang="en-US" sz="4000" dirty="0">
                <a:solidFill>
                  <a:schemeClr val="bg1"/>
                </a:solidFill>
                <a:latin typeface="Times New Roman"/>
                <a:ea typeface="Times New Roman"/>
                <a:cs typeface="Times New Roman"/>
                <a:sym typeface="Times New Roman"/>
              </a:rPr>
              <a:t>Back - end: Django</a:t>
            </a:r>
          </a:p>
          <a:p>
            <a:pPr marL="12700">
              <a:buClr>
                <a:schemeClr val="accent2"/>
              </a:buClr>
            </a:pPr>
            <a:r>
              <a:rPr lang="en-US" sz="4000" dirty="0">
                <a:solidFill>
                  <a:schemeClr val="bg1"/>
                </a:solidFill>
                <a:latin typeface="Times New Roman"/>
                <a:ea typeface="Times New Roman"/>
                <a:cs typeface="Times New Roman"/>
                <a:sym typeface="Times New Roman"/>
              </a:rPr>
              <a:t>Front- end: Flutter</a:t>
            </a:r>
            <a:r>
              <a:rPr lang="en-US" sz="7200" dirty="0">
                <a:solidFill>
                  <a:schemeClr val="bg1"/>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703937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g2e0aca0a32d_0_45"/>
          <p:cNvPicPr preferRelativeResize="0"/>
          <p:nvPr/>
        </p:nvPicPr>
        <p:blipFill rotWithShape="1">
          <a:blip r:embed="rId3">
            <a:alphaModFix/>
          </a:blip>
          <a:srcRect/>
          <a:stretch/>
        </p:blipFill>
        <p:spPr>
          <a:xfrm>
            <a:off x="-16329" y="0"/>
            <a:ext cx="18288003" cy="10286620"/>
          </a:xfrm>
          <a:prstGeom prst="rect">
            <a:avLst/>
          </a:prstGeom>
          <a:noFill/>
          <a:ln>
            <a:noFill/>
          </a:ln>
        </p:spPr>
      </p:pic>
      <p:sp>
        <p:nvSpPr>
          <p:cNvPr id="357" name="Google Shape;357;g2e0aca0a32d_0_45"/>
          <p:cNvSpPr txBox="1">
            <a:spLocks noGrp="1"/>
          </p:cNvSpPr>
          <p:nvPr>
            <p:ph type="title"/>
          </p:nvPr>
        </p:nvSpPr>
        <p:spPr>
          <a:xfrm>
            <a:off x="4544476" y="1070900"/>
            <a:ext cx="5788244" cy="1031693"/>
          </a:xfrm>
          <a:prstGeom prst="rect">
            <a:avLst/>
          </a:prstGeom>
          <a:noFill/>
          <a:ln>
            <a:noFill/>
          </a:ln>
        </p:spPr>
        <p:txBody>
          <a:bodyPr spcFirstLastPara="1" wrap="square" lIns="0" tIns="15875" rIns="0" bIns="0" anchor="t" anchorCtr="0">
            <a:spAutoFit/>
          </a:bodyPr>
          <a:lstStyle/>
          <a:p>
            <a:pPr marL="0" lvl="0" indent="0" algn="l" rtl="0">
              <a:spcBef>
                <a:spcPts val="0"/>
              </a:spcBef>
              <a:spcAft>
                <a:spcPts val="0"/>
              </a:spcAft>
              <a:buNone/>
            </a:pPr>
            <a:r>
              <a:rPr lang="en-US" sz="6600" dirty="0" smtClean="0">
                <a:solidFill>
                  <a:srgbClr val="56AEFF"/>
                </a:solidFill>
                <a:latin typeface="Times New Roman"/>
                <a:ea typeface="Times New Roman"/>
                <a:cs typeface="Times New Roman"/>
                <a:sym typeface="Times New Roman"/>
              </a:rPr>
              <a:t>Results (</a:t>
            </a:r>
            <a:r>
              <a:rPr lang="en-US" sz="6600" dirty="0">
                <a:solidFill>
                  <a:srgbClr val="56AEFF"/>
                </a:solidFill>
                <a:latin typeface="Times New Roman"/>
                <a:ea typeface="Times New Roman"/>
                <a:cs typeface="Times New Roman"/>
                <a:sym typeface="Times New Roman"/>
              </a:rPr>
              <a:t>Demo)</a:t>
            </a:r>
            <a:endParaRPr dirty="0"/>
          </a:p>
        </p:txBody>
      </p:sp>
      <p:pic>
        <p:nvPicPr>
          <p:cNvPr id="2" name="Picture 1"/>
          <p:cNvPicPr>
            <a:picLocks noChangeAspect="1"/>
          </p:cNvPicPr>
          <p:nvPr/>
        </p:nvPicPr>
        <p:blipFill>
          <a:blip r:embed="rId4"/>
          <a:stretch>
            <a:fillRect/>
          </a:stretch>
        </p:blipFill>
        <p:spPr>
          <a:xfrm>
            <a:off x="4004319" y="2229945"/>
            <a:ext cx="4629388" cy="6396302"/>
          </a:xfrm>
          <a:prstGeom prst="rect">
            <a:avLst/>
          </a:prstGeom>
          <a:ln>
            <a:noFill/>
          </a:ln>
          <a:effectLst>
            <a:softEdge rad="112500"/>
          </a:effectLst>
        </p:spPr>
      </p:pic>
      <p:pic>
        <p:nvPicPr>
          <p:cNvPr id="3" name="Picture 2"/>
          <p:cNvPicPr>
            <a:picLocks noChangeAspect="1"/>
          </p:cNvPicPr>
          <p:nvPr/>
        </p:nvPicPr>
        <p:blipFill>
          <a:blip r:embed="rId5"/>
          <a:stretch>
            <a:fillRect/>
          </a:stretch>
        </p:blipFill>
        <p:spPr>
          <a:xfrm>
            <a:off x="8426598" y="2229945"/>
            <a:ext cx="5256711" cy="6574490"/>
          </a:xfrm>
          <a:prstGeom prst="rect">
            <a:avLst/>
          </a:prstGeom>
          <a:ln>
            <a:noFill/>
          </a:ln>
          <a:effectLst>
            <a:softEdge rad="112500"/>
          </a:effectLst>
        </p:spPr>
      </p:pic>
      <p:pic>
        <p:nvPicPr>
          <p:cNvPr id="4" name="Picture 3"/>
          <p:cNvPicPr>
            <a:picLocks noChangeAspect="1"/>
          </p:cNvPicPr>
          <p:nvPr/>
        </p:nvPicPr>
        <p:blipFill>
          <a:blip r:embed="rId6"/>
          <a:stretch>
            <a:fillRect/>
          </a:stretch>
        </p:blipFill>
        <p:spPr>
          <a:xfrm>
            <a:off x="13380642" y="2300561"/>
            <a:ext cx="4974075" cy="6433258"/>
          </a:xfrm>
          <a:prstGeom prst="rect">
            <a:avLst/>
          </a:prstGeom>
          <a:ln>
            <a:noFill/>
          </a:ln>
          <a:effectLst>
            <a:softEdge rad="112500"/>
          </a:effectLst>
        </p:spPr>
      </p:pic>
      <p:pic>
        <p:nvPicPr>
          <p:cNvPr id="7" name="Picture 6"/>
          <p:cNvPicPr/>
          <p:nvPr/>
        </p:nvPicPr>
        <p:blipFill>
          <a:blip r:embed="rId7" cstate="print">
            <a:extLst>
              <a:ext uri="{28A0092B-C50C-407E-A947-70E740481C1C}">
                <a14:useLocalDpi xmlns:a14="http://schemas.microsoft.com/office/drawing/2010/main" val="0"/>
              </a:ext>
            </a:extLst>
          </a:blip>
          <a:stretch>
            <a:fillRect/>
          </a:stretch>
        </p:blipFill>
        <p:spPr>
          <a:xfrm>
            <a:off x="232800" y="2102593"/>
            <a:ext cx="3688476" cy="652365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
          <p:cNvPicPr preferRelativeResize="0"/>
          <p:nvPr/>
        </p:nvPicPr>
        <p:blipFill rotWithShape="1">
          <a:blip r:embed="rId3">
            <a:alphaModFix/>
          </a:blip>
          <a:srcRect/>
          <a:stretch/>
        </p:blipFill>
        <p:spPr>
          <a:xfrm>
            <a:off x="0" y="0"/>
            <a:ext cx="18288000" cy="10253959"/>
          </a:xfrm>
          <a:prstGeom prst="rect">
            <a:avLst/>
          </a:prstGeom>
          <a:noFill/>
          <a:ln>
            <a:noFill/>
          </a:ln>
        </p:spPr>
      </p:pic>
      <p:pic>
        <p:nvPicPr>
          <p:cNvPr id="217" name="Google Shape;217;p3"/>
          <p:cNvPicPr preferRelativeResize="0"/>
          <p:nvPr/>
        </p:nvPicPr>
        <p:blipFill rotWithShape="1">
          <a:blip r:embed="rId4">
            <a:alphaModFix/>
          </a:blip>
          <a:srcRect/>
          <a:stretch/>
        </p:blipFill>
        <p:spPr>
          <a:xfrm>
            <a:off x="-417852" y="8347523"/>
            <a:ext cx="3438384" cy="1917565"/>
          </a:xfrm>
          <a:prstGeom prst="rect">
            <a:avLst/>
          </a:prstGeom>
          <a:noFill/>
          <a:ln>
            <a:noFill/>
          </a:ln>
        </p:spPr>
      </p:pic>
      <p:sp>
        <p:nvSpPr>
          <p:cNvPr id="218" name="Google Shape;218;p3"/>
          <p:cNvSpPr txBox="1">
            <a:spLocks noGrp="1"/>
          </p:cNvSpPr>
          <p:nvPr>
            <p:ph type="title"/>
          </p:nvPr>
        </p:nvSpPr>
        <p:spPr>
          <a:xfrm>
            <a:off x="5595795" y="585640"/>
            <a:ext cx="5790000" cy="124740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Introduction</a:t>
            </a:r>
            <a:endParaRPr sz="7200" dirty="0">
              <a:solidFill>
                <a:srgbClr val="56AEFF"/>
              </a:solidFill>
              <a:latin typeface="Times New Roman"/>
              <a:ea typeface="Times New Roman"/>
              <a:cs typeface="Times New Roman"/>
              <a:sym typeface="Times New Roman"/>
            </a:endParaRPr>
          </a:p>
        </p:txBody>
      </p:sp>
      <p:sp>
        <p:nvSpPr>
          <p:cNvPr id="219" name="Google Shape;219;p3"/>
          <p:cNvSpPr txBox="1">
            <a:spLocks noGrp="1"/>
          </p:cNvSpPr>
          <p:nvPr>
            <p:ph type="body" idx="1"/>
          </p:nvPr>
        </p:nvSpPr>
        <p:spPr>
          <a:xfrm>
            <a:off x="1879770" y="2422920"/>
            <a:ext cx="16027230" cy="791242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US" sz="3600" b="1" dirty="0">
                <a:solidFill>
                  <a:srgbClr val="F7CAAC"/>
                </a:solidFill>
                <a:latin typeface="Times New Roman"/>
                <a:ea typeface="Times New Roman"/>
                <a:cs typeface="Times New Roman"/>
                <a:sym typeface="Times New Roman"/>
              </a:rPr>
              <a:t>                                     </a:t>
            </a:r>
            <a:r>
              <a:rPr lang="en-US" sz="4800" b="1" u="sng" dirty="0">
                <a:solidFill>
                  <a:schemeClr val="bg1"/>
                </a:solidFill>
                <a:latin typeface="Times New Roman"/>
                <a:ea typeface="Times New Roman"/>
                <a:cs typeface="Times New Roman"/>
                <a:sym typeface="Times New Roman"/>
              </a:rPr>
              <a:t>Background</a:t>
            </a:r>
            <a:endParaRPr sz="2400" b="1" u="sng" dirty="0">
              <a:solidFill>
                <a:schemeClr val="bg1"/>
              </a:solidFill>
              <a:latin typeface="Times New Roman"/>
              <a:ea typeface="Times New Roman"/>
              <a:cs typeface="Times New Roman"/>
              <a:sym typeface="Times New Roman"/>
            </a:endParaRPr>
          </a:p>
          <a:p>
            <a:pPr marL="12700" lvl="0" indent="0">
              <a:lnSpc>
                <a:spcPct val="150000"/>
              </a:lnSpc>
              <a:spcBef>
                <a:spcPts val="125"/>
              </a:spcBef>
            </a:pPr>
            <a:r>
              <a:rPr lang="en-US" sz="4400" b="1" dirty="0">
                <a:solidFill>
                  <a:srgbClr val="FFC000"/>
                </a:solidFill>
                <a:latin typeface="Times New Roman" panose="02020603050405020304" pitchFamily="18" charset="0"/>
                <a:cs typeface="Times New Roman" panose="02020603050405020304" pitchFamily="18" charset="0"/>
              </a:rPr>
              <a:t>Plant diseases </a:t>
            </a:r>
            <a:r>
              <a:rPr lang="en-US" sz="4400" dirty="0">
                <a:solidFill>
                  <a:schemeClr val="bg1"/>
                </a:solidFill>
                <a:latin typeface="Times New Roman" panose="02020603050405020304" pitchFamily="18" charset="0"/>
                <a:cs typeface="Times New Roman" panose="02020603050405020304" pitchFamily="18" charset="0"/>
              </a:rPr>
              <a:t>are one of the most serious threats to crop production, causing major economic losses and threatening food availability. Because of detecting plant diseases are:</a:t>
            </a:r>
          </a:p>
          <a:p>
            <a:pPr marL="3327400" lvl="6" indent="-571500">
              <a:lnSpc>
                <a:spcPct val="150000"/>
              </a:lnSpc>
              <a:spcBef>
                <a:spcPts val="125"/>
              </a:spcBef>
              <a:buClr>
                <a:schemeClr val="bg1"/>
              </a:buClr>
              <a:buSzPct val="52000"/>
              <a:buFont typeface="Wingdings" panose="05000000000000000000" pitchFamily="2" charset="2"/>
              <a:buChar char="§"/>
            </a:pPr>
            <a:r>
              <a:rPr lang="en-US" sz="4400" dirty="0">
                <a:solidFill>
                  <a:schemeClr val="bg1"/>
                </a:solidFill>
                <a:latin typeface="Times New Roman" panose="02020603050405020304" pitchFamily="18" charset="0"/>
                <a:cs typeface="Times New Roman" panose="02020603050405020304" pitchFamily="18" charset="0"/>
              </a:rPr>
              <a:t> Largely manual, </a:t>
            </a:r>
          </a:p>
          <a:p>
            <a:pPr marL="3327400" lvl="6" indent="-571500">
              <a:lnSpc>
                <a:spcPct val="150000"/>
              </a:lnSpc>
              <a:spcBef>
                <a:spcPts val="125"/>
              </a:spcBef>
              <a:buClr>
                <a:schemeClr val="bg1"/>
              </a:buClr>
              <a:buSzPct val="52000"/>
              <a:buFont typeface="Wingdings" panose="05000000000000000000" pitchFamily="2" charset="2"/>
              <a:buChar char="§"/>
            </a:pPr>
            <a:r>
              <a:rPr lang="en-US" sz="4400" dirty="0">
                <a:solidFill>
                  <a:schemeClr val="bg1"/>
                </a:solidFill>
                <a:latin typeface="Times New Roman" panose="02020603050405020304" pitchFamily="18" charset="0"/>
                <a:cs typeface="Times New Roman" panose="02020603050405020304" pitchFamily="18" charset="0"/>
              </a:rPr>
              <a:t>Time-consuming, and </a:t>
            </a:r>
          </a:p>
          <a:p>
            <a:pPr marL="3327400" lvl="6" indent="-571500">
              <a:lnSpc>
                <a:spcPct val="150000"/>
              </a:lnSpc>
              <a:spcBef>
                <a:spcPts val="125"/>
              </a:spcBef>
              <a:buClr>
                <a:schemeClr val="bg1"/>
              </a:buClr>
              <a:buSzPct val="52000"/>
              <a:buFont typeface="Wingdings" panose="05000000000000000000" pitchFamily="2" charset="2"/>
              <a:buChar char="§"/>
            </a:pPr>
            <a:r>
              <a:rPr lang="en-US" sz="4400" dirty="0">
                <a:solidFill>
                  <a:schemeClr val="bg1"/>
                </a:solidFill>
                <a:latin typeface="Times New Roman" panose="02020603050405020304" pitchFamily="18" charset="0"/>
                <a:cs typeface="Times New Roman" panose="02020603050405020304" pitchFamily="18" charset="0"/>
              </a:rPr>
              <a:t>Inaccurate</a:t>
            </a:r>
            <a:endParaRPr lang="ti-ET" sz="4400" dirty="0">
              <a:solidFill>
                <a:schemeClr val="bg1"/>
              </a:solidFill>
              <a:latin typeface="Times New Roman" panose="02020603050405020304" pitchFamily="18" charset="0"/>
              <a:cs typeface="Times New Roman" panose="02020603050405020304" pitchFamily="18" charset="0"/>
            </a:endParaRPr>
          </a:p>
          <a:p>
            <a:pPr marL="3327400" lvl="6" indent="-571500">
              <a:lnSpc>
                <a:spcPct val="150000"/>
              </a:lnSpc>
              <a:spcBef>
                <a:spcPts val="125"/>
              </a:spcBef>
              <a:buClr>
                <a:schemeClr val="bg1"/>
              </a:buClr>
              <a:buSzPct val="52000"/>
              <a:buFont typeface="Wingdings" panose="05000000000000000000" pitchFamily="2" charset="2"/>
              <a:buChar char="§"/>
            </a:pPr>
            <a:r>
              <a:rPr lang="en-US" sz="4400" dirty="0">
                <a:solidFill>
                  <a:schemeClr val="bg1"/>
                </a:solidFill>
                <a:latin typeface="Times New Roman" panose="02020603050405020304" pitchFamily="18" charset="0"/>
                <a:ea typeface="Times New Roman"/>
                <a:cs typeface="Times New Roman" panose="02020603050405020304" pitchFamily="18" charset="0"/>
                <a:sym typeface="Times New Roman"/>
              </a:rPr>
              <a:t>Localization language</a:t>
            </a:r>
            <a:endParaRPr sz="4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Rectangle 4"/>
          <p:cNvSpPr>
            <a:spLocks noChangeArrowheads="1"/>
          </p:cNvSpPr>
          <p:nvPr/>
        </p:nvSpPr>
        <p:spPr bwMode="auto">
          <a:xfrm>
            <a:off x="152400" y="-32266"/>
            <a:ext cx="10823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damage </a:t>
            </a:r>
          </a:p>
        </p:txBody>
      </p:sp>
    </p:spTree>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g2e0aca0a32d_0_45"/>
          <p:cNvPicPr preferRelativeResize="0"/>
          <p:nvPr/>
        </p:nvPicPr>
        <p:blipFill rotWithShape="1">
          <a:blip r:embed="rId3">
            <a:alphaModFix/>
          </a:blip>
          <a:srcRect/>
          <a:stretch/>
        </p:blipFill>
        <p:spPr>
          <a:xfrm>
            <a:off x="-16329" y="0"/>
            <a:ext cx="18288003" cy="10286620"/>
          </a:xfrm>
          <a:prstGeom prst="rect">
            <a:avLst/>
          </a:prstGeom>
          <a:noFill/>
          <a:ln>
            <a:noFill/>
          </a:ln>
        </p:spPr>
      </p:pic>
      <p:sp>
        <p:nvSpPr>
          <p:cNvPr id="357" name="Google Shape;357;g2e0aca0a32d_0_45"/>
          <p:cNvSpPr txBox="1">
            <a:spLocks noGrp="1"/>
          </p:cNvSpPr>
          <p:nvPr>
            <p:ph type="title"/>
          </p:nvPr>
        </p:nvSpPr>
        <p:spPr>
          <a:xfrm>
            <a:off x="4544476" y="1070900"/>
            <a:ext cx="5788244" cy="1031693"/>
          </a:xfrm>
          <a:prstGeom prst="rect">
            <a:avLst/>
          </a:prstGeom>
          <a:noFill/>
          <a:ln>
            <a:noFill/>
          </a:ln>
        </p:spPr>
        <p:txBody>
          <a:bodyPr spcFirstLastPara="1" wrap="square" lIns="0" tIns="15875" rIns="0" bIns="0" anchor="t" anchorCtr="0">
            <a:spAutoFit/>
          </a:bodyPr>
          <a:lstStyle/>
          <a:p>
            <a:pPr marL="0" lvl="0" indent="0" algn="l" rtl="0">
              <a:spcBef>
                <a:spcPts val="0"/>
              </a:spcBef>
              <a:spcAft>
                <a:spcPts val="0"/>
              </a:spcAft>
              <a:buNone/>
            </a:pPr>
            <a:r>
              <a:rPr lang="en-US" sz="6600" dirty="0" smtClean="0">
                <a:solidFill>
                  <a:srgbClr val="56AEFF"/>
                </a:solidFill>
                <a:latin typeface="Times New Roman"/>
                <a:ea typeface="Times New Roman"/>
                <a:cs typeface="Times New Roman"/>
                <a:sym typeface="Times New Roman"/>
              </a:rPr>
              <a:t>Results (</a:t>
            </a:r>
            <a:r>
              <a:rPr lang="en-US" sz="6600" dirty="0">
                <a:solidFill>
                  <a:srgbClr val="56AEFF"/>
                </a:solidFill>
                <a:latin typeface="Times New Roman"/>
                <a:ea typeface="Times New Roman"/>
                <a:cs typeface="Times New Roman"/>
                <a:sym typeface="Times New Roman"/>
              </a:rPr>
              <a:t>Demo)</a:t>
            </a:r>
            <a:endParaRPr dirty="0"/>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259501" y="2576194"/>
            <a:ext cx="3767236" cy="5241925"/>
          </a:xfrm>
          <a:prstGeom prst="rect">
            <a:avLst/>
          </a:prstGeom>
          <a:ln>
            <a:noFill/>
          </a:ln>
          <a:effectLst>
            <a:softEdge rad="112500"/>
          </a:effectLst>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3890265" y="2655251"/>
            <a:ext cx="3383280" cy="5083809"/>
          </a:xfrm>
          <a:prstGeom prst="rect">
            <a:avLst/>
          </a:prstGeom>
          <a:ln>
            <a:noFill/>
          </a:ln>
          <a:effectLst>
            <a:softEdge rad="112500"/>
          </a:effectLst>
        </p:spPr>
      </p:pic>
      <p:pic>
        <p:nvPicPr>
          <p:cNvPr id="10" name="Picture 9"/>
          <p:cNvPicPr/>
          <p:nvPr/>
        </p:nvPicPr>
        <p:blipFill>
          <a:blip r:embed="rId6" cstate="print">
            <a:extLst>
              <a:ext uri="{28A0092B-C50C-407E-A947-70E740481C1C}">
                <a14:useLocalDpi xmlns:a14="http://schemas.microsoft.com/office/drawing/2010/main" val="0"/>
              </a:ext>
            </a:extLst>
          </a:blip>
          <a:stretch>
            <a:fillRect/>
          </a:stretch>
        </p:blipFill>
        <p:spPr>
          <a:xfrm>
            <a:off x="7273545" y="2655251"/>
            <a:ext cx="3050956" cy="4860606"/>
          </a:xfrm>
          <a:prstGeom prst="rect">
            <a:avLst/>
          </a:prstGeom>
          <a:ln>
            <a:noFill/>
          </a:ln>
          <a:effectLst>
            <a:softEdge rad="112500"/>
          </a:effectLst>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1732714" y="5608321"/>
            <a:ext cx="4099560" cy="4617053"/>
          </a:xfrm>
          <a:prstGeom prst="rect">
            <a:avLst/>
          </a:prstGeom>
        </p:spPr>
      </p:pic>
      <p:pic>
        <p:nvPicPr>
          <p:cNvPr id="5" name="Picture 4"/>
          <p:cNvPicPr>
            <a:picLocks noChangeAspect="1"/>
          </p:cNvPicPr>
          <p:nvPr/>
        </p:nvPicPr>
        <p:blipFill>
          <a:blip r:embed="rId8"/>
          <a:stretch>
            <a:fillRect/>
          </a:stretch>
        </p:blipFill>
        <p:spPr>
          <a:xfrm>
            <a:off x="10904309" y="1776475"/>
            <a:ext cx="5607455" cy="3831846"/>
          </a:xfrm>
          <a:prstGeom prst="rect">
            <a:avLst/>
          </a:prstGeom>
        </p:spPr>
      </p:pic>
    </p:spTree>
    <p:extLst>
      <p:ext uri="{BB962C8B-B14F-4D97-AF65-F5344CB8AC3E}">
        <p14:creationId xmlns:p14="http://schemas.microsoft.com/office/powerpoint/2010/main" val="33508062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655318" y="381"/>
            <a:ext cx="18288000" cy="10286619"/>
          </a:xfrm>
          <a:prstGeom prst="rect">
            <a:avLst/>
          </a:prstGeom>
          <a:noFill/>
          <a:ln>
            <a:noFill/>
          </a:ln>
        </p:spPr>
      </p:pic>
      <p:sp>
        <p:nvSpPr>
          <p:cNvPr id="243" name="Google Shape;243;p5"/>
          <p:cNvSpPr txBox="1">
            <a:spLocks noGrp="1"/>
          </p:cNvSpPr>
          <p:nvPr>
            <p:ph type="title"/>
          </p:nvPr>
        </p:nvSpPr>
        <p:spPr>
          <a:xfrm>
            <a:off x="3489960" y="1009950"/>
            <a:ext cx="12268200" cy="112402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7200" dirty="0">
                <a:solidFill>
                  <a:srgbClr val="56AEFF"/>
                </a:solidFill>
                <a:latin typeface="Times New Roman"/>
                <a:ea typeface="Times New Roman"/>
                <a:cs typeface="Times New Roman"/>
                <a:sym typeface="Times New Roman"/>
              </a:rPr>
              <a:t>Challenges and Limitations</a:t>
            </a:r>
            <a:endParaRPr sz="7200" dirty="0">
              <a:solidFill>
                <a:srgbClr val="56AEFF"/>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9503C28D-D6D7-4F40-97AD-5E586B9233AD}"/>
              </a:ext>
            </a:extLst>
          </p:cNvPr>
          <p:cNvSpPr/>
          <p:nvPr/>
        </p:nvSpPr>
        <p:spPr>
          <a:xfrm>
            <a:off x="10866120" y="3282116"/>
            <a:ext cx="7985762" cy="830997"/>
          </a:xfrm>
          <a:prstGeom prst="rect">
            <a:avLst/>
          </a:prstGeom>
        </p:spPr>
        <p:txBody>
          <a:bodyPr wrap="square">
            <a:spAutoFit/>
          </a:bodyPr>
          <a:lstStyle/>
          <a:p>
            <a:endParaRPr lang="en-US" sz="4800" dirty="0">
              <a:solidFill>
                <a:srgbClr val="00B050"/>
              </a:solidFill>
            </a:endParaRPr>
          </a:p>
        </p:txBody>
      </p:sp>
      <p:sp>
        <p:nvSpPr>
          <p:cNvPr id="3" name="Rectangle 2">
            <a:extLst>
              <a:ext uri="{FF2B5EF4-FFF2-40B4-BE49-F238E27FC236}">
                <a16:creationId xmlns:a16="http://schemas.microsoft.com/office/drawing/2014/main" id="{9BC3A4EB-6E5F-4B0F-BB95-DCB07D334B1C}"/>
              </a:ext>
            </a:extLst>
          </p:cNvPr>
          <p:cNvSpPr/>
          <p:nvPr/>
        </p:nvSpPr>
        <p:spPr>
          <a:xfrm>
            <a:off x="3977640" y="2926080"/>
            <a:ext cx="13091160" cy="6155531"/>
          </a:xfrm>
          <a:prstGeom prst="rect">
            <a:avLst/>
          </a:prstGeom>
        </p:spPr>
        <p:txBody>
          <a:bodyPr wrap="square">
            <a:spAutoFit/>
          </a:bodyPr>
          <a:lstStyle/>
          <a:p>
            <a:r>
              <a:rPr lang="en-US" sz="4000" b="1" dirty="0">
                <a:solidFill>
                  <a:schemeClr val="accent1"/>
                </a:solidFill>
              </a:rPr>
              <a:t> </a:t>
            </a:r>
          </a:p>
          <a:p>
            <a:pPr marL="5842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Dataset Limitations</a:t>
            </a:r>
          </a:p>
          <a:p>
            <a:pPr marL="5842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Technological and Accessibility Challenges</a:t>
            </a:r>
          </a:p>
          <a:p>
            <a:pPr marL="5842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Model Performance and Accuracy Challenges</a:t>
            </a:r>
          </a:p>
          <a:p>
            <a:pPr marL="5842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cs typeface="Times New Roman" panose="02020603050405020304" pitchFamily="18" charset="0"/>
              </a:rPr>
              <a:t>Time and Resource Constraints</a:t>
            </a:r>
          </a:p>
          <a:p>
            <a:pPr marL="584200" indent="-571500">
              <a:lnSpc>
                <a:spcPct val="150000"/>
              </a:lnSpc>
              <a:buClr>
                <a:schemeClr val="accent2"/>
              </a:buClr>
              <a:buFont typeface="Wingdings" panose="05000000000000000000" pitchFamily="2" charset="2"/>
              <a:buChar char="q"/>
            </a:pPr>
            <a:r>
              <a:rPr lang="en-US" sz="4000" b="1" dirty="0">
                <a:solidFill>
                  <a:schemeClr val="bg1"/>
                </a:solidFill>
                <a:latin typeface="Times New Roman" panose="02020603050405020304" pitchFamily="18" charset="0"/>
                <a:ea typeface="Times New Roman"/>
                <a:cs typeface="Times New Roman" panose="02020603050405020304" pitchFamily="18" charset="0"/>
                <a:sym typeface="Times New Roman"/>
              </a:rPr>
              <a:t>Processor capacity limitation.</a:t>
            </a:r>
          </a:p>
          <a:p>
            <a:pPr>
              <a:buClr>
                <a:schemeClr val="accent2"/>
              </a:buClr>
            </a:pPr>
            <a:r>
              <a:rPr lang="en-US" dirty="0"/>
              <a:t/>
            </a:r>
            <a:br>
              <a:rPr lang="en-US" dirty="0"/>
            </a:br>
            <a:endParaRPr lang="en-US" sz="4000" b="1" dirty="0">
              <a:solidFill>
                <a:schemeClr val="accent1"/>
              </a:solidFill>
            </a:endParaRPr>
          </a:p>
        </p:txBody>
      </p:sp>
    </p:spTree>
    <p:extLst>
      <p:ext uri="{BB962C8B-B14F-4D97-AF65-F5344CB8AC3E}">
        <p14:creationId xmlns:p14="http://schemas.microsoft.com/office/powerpoint/2010/main" val="1272199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17"/>
          <p:cNvPicPr preferRelativeResize="0"/>
          <p:nvPr/>
        </p:nvPicPr>
        <p:blipFill rotWithShape="1">
          <a:blip r:embed="rId3">
            <a:alphaModFix/>
          </a:blip>
          <a:srcRect/>
          <a:stretch/>
        </p:blipFill>
        <p:spPr>
          <a:xfrm>
            <a:off x="-9049" y="10886"/>
            <a:ext cx="18297049" cy="10292091"/>
          </a:xfrm>
          <a:prstGeom prst="rect">
            <a:avLst/>
          </a:prstGeom>
          <a:noFill/>
          <a:ln>
            <a:noFill/>
          </a:ln>
        </p:spPr>
      </p:pic>
      <p:sp>
        <p:nvSpPr>
          <p:cNvPr id="364" name="Google Shape;364;p17"/>
          <p:cNvSpPr txBox="1">
            <a:spLocks noGrp="1"/>
          </p:cNvSpPr>
          <p:nvPr>
            <p:ph type="title"/>
          </p:nvPr>
        </p:nvSpPr>
        <p:spPr>
          <a:xfrm>
            <a:off x="3053789" y="958668"/>
            <a:ext cx="10616491" cy="1032000"/>
          </a:xfrm>
          <a:prstGeom prst="rect">
            <a:avLst/>
          </a:prstGeom>
          <a:noFill/>
          <a:ln>
            <a:noFill/>
          </a:ln>
        </p:spPr>
        <p:txBody>
          <a:bodyPr spcFirstLastPara="1" wrap="square" lIns="0" tIns="15875" rIns="0" bIns="0" anchor="t" anchorCtr="0">
            <a:spAutoFit/>
          </a:bodyPr>
          <a:lstStyle/>
          <a:p>
            <a:pPr marL="0" lvl="0" indent="0" algn="l" rtl="0">
              <a:spcBef>
                <a:spcPts val="0"/>
              </a:spcBef>
              <a:spcAft>
                <a:spcPts val="0"/>
              </a:spcAft>
              <a:buNone/>
            </a:pPr>
            <a:r>
              <a:rPr lang="en-US" sz="6600" dirty="0">
                <a:solidFill>
                  <a:srgbClr val="56AEFF"/>
                </a:solidFill>
                <a:latin typeface="Times New Roman"/>
                <a:ea typeface="Times New Roman"/>
                <a:cs typeface="Times New Roman"/>
                <a:sym typeface="Times New Roman"/>
              </a:rPr>
              <a:t>                 Future Work</a:t>
            </a:r>
            <a:endParaRPr dirty="0">
              <a:latin typeface="Times New Roman"/>
              <a:ea typeface="Times New Roman"/>
              <a:cs typeface="Times New Roman"/>
              <a:sym typeface="Times New Roman"/>
            </a:endParaRPr>
          </a:p>
        </p:txBody>
      </p:sp>
      <p:sp>
        <p:nvSpPr>
          <p:cNvPr id="365" name="Google Shape;365;p17"/>
          <p:cNvSpPr txBox="1"/>
          <p:nvPr/>
        </p:nvSpPr>
        <p:spPr>
          <a:xfrm>
            <a:off x="1167500" y="2938450"/>
            <a:ext cx="16449940" cy="6106800"/>
          </a:xfrm>
          <a:prstGeom prst="rect">
            <a:avLst/>
          </a:prstGeom>
          <a:noFill/>
          <a:ln>
            <a:noFill/>
          </a:ln>
        </p:spPr>
        <p:txBody>
          <a:bodyPr spcFirstLastPara="1" wrap="square" lIns="0" tIns="12700" rIns="0" bIns="0" anchor="t" anchorCtr="0">
            <a:spAutoFit/>
          </a:bodyPr>
          <a:lstStyle/>
          <a:p>
            <a:pPr marL="2286000" lvl="0" indent="-508000">
              <a:lnSpc>
                <a:spcPct val="150000"/>
              </a:lnSpc>
              <a:buClr>
                <a:schemeClr val="lt1"/>
              </a:buClr>
              <a:buSzPts val="4400"/>
              <a:buFont typeface="Times New Roman"/>
              <a:buChar char="❏"/>
            </a:pPr>
            <a:r>
              <a:rPr lang="en-US" sz="4400" dirty="0">
                <a:solidFill>
                  <a:schemeClr val="lt1"/>
                </a:solidFill>
                <a:latin typeface="Times New Roman"/>
                <a:ea typeface="Times New Roman"/>
                <a:cs typeface="Times New Roman"/>
                <a:sym typeface="Times New Roman"/>
              </a:rPr>
              <a:t> Expanding the Disease and Pest Database</a:t>
            </a:r>
          </a:p>
          <a:p>
            <a:pPr marL="2286000" lvl="0" indent="-508000">
              <a:lnSpc>
                <a:spcPct val="150000"/>
              </a:lnSpc>
              <a:buClr>
                <a:schemeClr val="lt1"/>
              </a:buClr>
              <a:buSzPts val="4400"/>
              <a:buFont typeface="Times New Roman"/>
              <a:buChar char="❏"/>
            </a:pPr>
            <a:r>
              <a:rPr lang="en-US" sz="4400" dirty="0">
                <a:solidFill>
                  <a:schemeClr val="lt1"/>
                </a:solidFill>
                <a:latin typeface="Times New Roman"/>
                <a:ea typeface="Times New Roman"/>
                <a:cs typeface="Times New Roman"/>
                <a:sym typeface="Times New Roman"/>
              </a:rPr>
              <a:t> Enhancing the system actors with their roles</a:t>
            </a:r>
          </a:p>
          <a:p>
            <a:pPr marL="2286000" lvl="0" indent="-508000">
              <a:lnSpc>
                <a:spcPct val="150000"/>
              </a:lnSpc>
              <a:buClr>
                <a:schemeClr val="lt1"/>
              </a:buClr>
              <a:buSzPts val="4400"/>
              <a:buFont typeface="Times New Roman"/>
              <a:buChar char="❏"/>
            </a:pPr>
            <a:r>
              <a:rPr lang="en-US" sz="4400" dirty="0">
                <a:solidFill>
                  <a:schemeClr val="lt1"/>
                </a:solidFill>
                <a:latin typeface="Times New Roman"/>
                <a:ea typeface="Times New Roman"/>
                <a:cs typeface="Times New Roman"/>
                <a:sym typeface="Times New Roman"/>
              </a:rPr>
              <a:t> Enhancing Model Performance Using Advanced Techniques</a:t>
            </a:r>
            <a:endParaRPr sz="4400" dirty="0">
              <a:latin typeface="Times New Roman"/>
              <a:ea typeface="Times New Roman"/>
              <a:cs typeface="Times New Roman"/>
              <a:sym typeface="Times New Roman"/>
            </a:endParaRPr>
          </a:p>
          <a:p>
            <a:pPr marL="2286000" lvl="0" indent="-508000">
              <a:lnSpc>
                <a:spcPct val="150000"/>
              </a:lnSpc>
              <a:buClr>
                <a:schemeClr val="lt1"/>
              </a:buClr>
              <a:buSzPts val="4400"/>
              <a:buFont typeface="Times New Roman"/>
              <a:buChar char="❏"/>
            </a:pPr>
            <a:r>
              <a:rPr lang="en-US" sz="4400" dirty="0">
                <a:solidFill>
                  <a:schemeClr val="lt1"/>
                </a:solidFill>
                <a:latin typeface="Times New Roman"/>
                <a:ea typeface="Times New Roman"/>
                <a:cs typeface="Times New Roman"/>
                <a:sym typeface="Times New Roman"/>
              </a:rPr>
              <a:t> Integrating User Feedback</a:t>
            </a:r>
          </a:p>
          <a:p>
            <a:pPr marL="2286000" lvl="0" indent="-508000">
              <a:lnSpc>
                <a:spcPct val="150000"/>
              </a:lnSpc>
              <a:buClr>
                <a:schemeClr val="lt1"/>
              </a:buClr>
              <a:buSzPts val="4400"/>
              <a:buFont typeface="Times New Roman"/>
              <a:buChar char="❏"/>
            </a:pPr>
            <a:r>
              <a:rPr lang="en-US" sz="4400" dirty="0">
                <a:solidFill>
                  <a:schemeClr val="lt1"/>
                </a:solidFill>
                <a:latin typeface="Times New Roman"/>
                <a:ea typeface="Times New Roman"/>
                <a:cs typeface="Times New Roman"/>
                <a:sym typeface="Times New Roman"/>
              </a:rPr>
              <a:t> Enhance Mobile app in easy user friendly </a:t>
            </a:r>
          </a:p>
          <a:p>
            <a:pPr marL="2286000" lvl="0" indent="-508000">
              <a:lnSpc>
                <a:spcPct val="150000"/>
              </a:lnSpc>
              <a:buClr>
                <a:schemeClr val="lt1"/>
              </a:buClr>
              <a:buSzPts val="4400"/>
              <a:buFont typeface="Times New Roman"/>
              <a:buChar char="❏"/>
            </a:pPr>
            <a:r>
              <a:rPr lang="en-US" sz="4400" dirty="0">
                <a:solidFill>
                  <a:schemeClr val="lt1"/>
                </a:solidFill>
                <a:latin typeface="Times New Roman"/>
                <a:ea typeface="Times New Roman"/>
                <a:cs typeface="Times New Roman"/>
                <a:sym typeface="Times New Roman"/>
              </a:rPr>
              <a:t> Enabling Offline Functionality for Remote Area</a:t>
            </a:r>
            <a:endParaRPr sz="4400" i="0" u="none" strike="noStrike" cap="none" dirty="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2e11a36834f_0_5"/>
          <p:cNvPicPr preferRelativeResize="0"/>
          <p:nvPr/>
        </p:nvPicPr>
        <p:blipFill rotWithShape="1">
          <a:blip r:embed="rId3">
            <a:alphaModFix/>
          </a:blip>
          <a:srcRect/>
          <a:stretch/>
        </p:blipFill>
        <p:spPr>
          <a:xfrm>
            <a:off x="0" y="190"/>
            <a:ext cx="18288003" cy="10286620"/>
          </a:xfrm>
          <a:prstGeom prst="rect">
            <a:avLst/>
          </a:prstGeom>
          <a:noFill/>
          <a:ln>
            <a:noFill/>
          </a:ln>
        </p:spPr>
      </p:pic>
      <p:sp>
        <p:nvSpPr>
          <p:cNvPr id="251" name="Google Shape;251;g2e11a36834f_0_5"/>
          <p:cNvSpPr txBox="1"/>
          <p:nvPr/>
        </p:nvSpPr>
        <p:spPr>
          <a:xfrm>
            <a:off x="6355800" y="1206350"/>
            <a:ext cx="3766500" cy="948978"/>
          </a:xfrm>
          <a:prstGeom prst="rect">
            <a:avLst/>
          </a:prstGeom>
          <a:noFill/>
          <a:ln>
            <a:noFill/>
          </a:ln>
        </p:spPr>
        <p:txBody>
          <a:bodyPr spcFirstLastPara="1" wrap="square" lIns="0" tIns="12700" rIns="0" bIns="0" anchor="t" anchorCtr="0">
            <a:spAutoFit/>
          </a:bodyPr>
          <a:lstStyle/>
          <a:p>
            <a:pPr marL="0" marR="0" lvl="0" indent="0" algn="l" rtl="0">
              <a:spcBef>
                <a:spcPts val="125"/>
              </a:spcBef>
              <a:spcAft>
                <a:spcPts val="0"/>
              </a:spcAft>
              <a:buNone/>
            </a:pPr>
            <a:r>
              <a:rPr lang="en-US" sz="6000" b="1" dirty="0">
                <a:solidFill>
                  <a:srgbClr val="FFE599"/>
                </a:solidFill>
                <a:latin typeface="Times New Roman"/>
                <a:ea typeface="Times New Roman"/>
                <a:cs typeface="Times New Roman"/>
                <a:sym typeface="Times New Roman"/>
              </a:rPr>
              <a:t>Conclusion </a:t>
            </a:r>
            <a:endParaRPr sz="4400" dirty="0">
              <a:solidFill>
                <a:schemeClr val="lt1"/>
              </a:solidFill>
              <a:latin typeface="Times New Roman"/>
              <a:ea typeface="Times New Roman"/>
              <a:cs typeface="Times New Roman"/>
              <a:sym typeface="Times New Roman"/>
            </a:endParaRPr>
          </a:p>
        </p:txBody>
      </p:sp>
      <p:sp>
        <p:nvSpPr>
          <p:cNvPr id="252" name="Google Shape;252;g2e11a36834f_0_5"/>
          <p:cNvSpPr txBox="1"/>
          <p:nvPr/>
        </p:nvSpPr>
        <p:spPr>
          <a:xfrm>
            <a:off x="2392680" y="2468881"/>
            <a:ext cx="14919960" cy="7101839"/>
          </a:xfrm>
          <a:prstGeom prst="rect">
            <a:avLst/>
          </a:prstGeom>
          <a:noFill/>
          <a:ln>
            <a:noFill/>
          </a:ln>
        </p:spPr>
        <p:txBody>
          <a:bodyPr spcFirstLastPara="1" wrap="square" lIns="0" tIns="12700" rIns="0" bIns="0" anchor="t" anchorCtr="0">
            <a:spAutoFit/>
          </a:bodyPr>
          <a:lstStyle/>
          <a:p>
            <a:pPr lvl="0">
              <a:lnSpc>
                <a:spcPct val="150000"/>
              </a:lnSpc>
              <a:spcBef>
                <a:spcPts val="125"/>
              </a:spcBef>
            </a:pPr>
            <a:r>
              <a:rPr lang="en-US" sz="4400" dirty="0">
                <a:solidFill>
                  <a:schemeClr val="bg1"/>
                </a:solidFill>
                <a:latin typeface="Times New Roman" panose="02020603050405020304" pitchFamily="18" charset="0"/>
                <a:cs typeface="Times New Roman" panose="02020603050405020304" pitchFamily="18" charset="0"/>
              </a:rPr>
              <a:t>The Automated plant disease detection system in Tigray achieves over 95% accuracy for most of the plants considered, aiding farmers in reducing crop losses and promoting sustainability. Despite its user-friendly design, it faces limitations like limited disease coverage and internet reliance. Future upgrades will expand the database, integrate IoT sensors, and provide offline access, aiming to enhance food security in the region.</a:t>
            </a:r>
            <a:endParaRPr sz="4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g2e0aca0a32d_4_106"/>
          <p:cNvPicPr preferRelativeResize="0"/>
          <p:nvPr/>
        </p:nvPicPr>
        <p:blipFill rotWithShape="1">
          <a:blip r:embed="rId3">
            <a:alphaModFix/>
          </a:blip>
          <a:srcRect/>
          <a:stretch/>
        </p:blipFill>
        <p:spPr>
          <a:xfrm>
            <a:off x="7010400" y="3860575"/>
            <a:ext cx="5678700" cy="5235600"/>
          </a:xfrm>
          <a:prstGeom prst="can">
            <a:avLst>
              <a:gd name="adj" fmla="val 25000"/>
            </a:avLst>
          </a:prstGeom>
          <a:noFill/>
          <a:ln>
            <a:noFill/>
          </a:ln>
        </p:spPr>
      </p:pic>
      <p:sp>
        <p:nvSpPr>
          <p:cNvPr id="463" name="Google Shape;463;g2e0aca0a32d_4_106"/>
          <p:cNvSpPr txBox="1"/>
          <p:nvPr/>
        </p:nvSpPr>
        <p:spPr>
          <a:xfrm>
            <a:off x="6624200" y="1620200"/>
            <a:ext cx="69987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b="1">
                <a:solidFill>
                  <a:srgbClr val="D5A6BD"/>
                </a:solidFill>
                <a:latin typeface="Times New Roman"/>
                <a:ea typeface="Times New Roman"/>
                <a:cs typeface="Times New Roman"/>
                <a:sym typeface="Times New Roman"/>
              </a:rPr>
              <a:t>Any Question ?</a:t>
            </a:r>
            <a:endParaRPr>
              <a:solidFill>
                <a:srgbClr val="D5A6BD"/>
              </a:solidFill>
              <a:latin typeface="Times New Roman"/>
              <a:ea typeface="Times New Roman"/>
              <a:cs typeface="Times New Roman"/>
              <a:sym typeface="Times New Roman"/>
            </a:endParaRPr>
          </a:p>
        </p:txBody>
      </p:sp>
    </p:spTree>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e0aca0a32d_4_180"/>
          <p:cNvSpPr txBox="1">
            <a:spLocks noGrp="1"/>
          </p:cNvSpPr>
          <p:nvPr>
            <p:ph type="title" idx="4294967295"/>
          </p:nvPr>
        </p:nvSpPr>
        <p:spPr>
          <a:xfrm>
            <a:off x="2895600" y="4152900"/>
            <a:ext cx="12069300" cy="1493700"/>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chemeClr val="lt1"/>
              </a:buClr>
              <a:buSzPts val="9600"/>
              <a:buFont typeface="Arial"/>
              <a:buNone/>
            </a:pPr>
            <a:r>
              <a:rPr lang="en-US" sz="9600" b="0" i="0" u="none" strike="noStrike" cap="none">
                <a:solidFill>
                  <a:schemeClr val="lt1"/>
                </a:solidFill>
                <a:latin typeface="Algerian"/>
                <a:ea typeface="Algerian"/>
                <a:cs typeface="Algerian"/>
                <a:sym typeface="Algerian"/>
              </a:rPr>
              <a:t> Thank You </a:t>
            </a:r>
            <a:r>
              <a:rPr lang="en-US" sz="8000" b="0" i="0" u="none" strike="noStrike" cap="none">
                <a:solidFill>
                  <a:schemeClr val="lt1"/>
                </a:solidFill>
                <a:latin typeface="Algerian"/>
                <a:ea typeface="Algerian"/>
                <a:cs typeface="Algerian"/>
                <a:sym typeface="Algeri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 calcmode="lin" valueType="num">
                                      <p:cBhvr additive="base">
                                        <p:cTn id="7" dur="1000"/>
                                        <p:tgtEl>
                                          <p:spTgt spid="468"/>
                                        </p:tgtEl>
                                        <p:attrNameLst>
                                          <p:attrName>ppt_w</p:attrName>
                                        </p:attrNameLst>
                                      </p:cBhvr>
                                      <p:tavLst>
                                        <p:tav tm="0">
                                          <p:val>
                                            <p:strVal val="0"/>
                                          </p:val>
                                        </p:tav>
                                        <p:tav tm="100000">
                                          <p:val>
                                            <p:strVal val="#ppt_w"/>
                                          </p:val>
                                        </p:tav>
                                      </p:tavLst>
                                    </p:anim>
                                    <p:anim calcmode="lin" valueType="num">
                                      <p:cBhvr additive="base">
                                        <p:cTn id="8" dur="1000"/>
                                        <p:tgtEl>
                                          <p:spTgt spid="46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6"/>
          <p:cNvPicPr preferRelativeResize="0"/>
          <p:nvPr/>
        </p:nvPicPr>
        <p:blipFill rotWithShape="1">
          <a:blip r:embed="rId3">
            <a:alphaModFix/>
          </a:blip>
          <a:srcRect/>
          <a:stretch/>
        </p:blipFill>
        <p:spPr>
          <a:xfrm>
            <a:off x="12032" y="-4370"/>
            <a:ext cx="18303546" cy="10295745"/>
          </a:xfrm>
          <a:prstGeom prst="rect">
            <a:avLst/>
          </a:prstGeom>
          <a:noFill/>
          <a:ln>
            <a:noFill/>
          </a:ln>
        </p:spPr>
      </p:pic>
      <p:pic>
        <p:nvPicPr>
          <p:cNvPr id="227" name="Google Shape;227;p6"/>
          <p:cNvPicPr preferRelativeResize="0"/>
          <p:nvPr/>
        </p:nvPicPr>
        <p:blipFill rotWithShape="1">
          <a:blip r:embed="rId4">
            <a:alphaModFix/>
          </a:blip>
          <a:srcRect/>
          <a:stretch/>
        </p:blipFill>
        <p:spPr>
          <a:xfrm>
            <a:off x="-914400" y="8349383"/>
            <a:ext cx="3438384" cy="1917565"/>
          </a:xfrm>
          <a:prstGeom prst="rect">
            <a:avLst/>
          </a:prstGeom>
          <a:noFill/>
          <a:ln>
            <a:noFill/>
          </a:ln>
        </p:spPr>
      </p:pic>
      <p:sp>
        <p:nvSpPr>
          <p:cNvPr id="228" name="Google Shape;228;p6"/>
          <p:cNvSpPr txBox="1">
            <a:spLocks noGrp="1"/>
          </p:cNvSpPr>
          <p:nvPr>
            <p:ph type="title"/>
          </p:nvPr>
        </p:nvSpPr>
        <p:spPr>
          <a:xfrm>
            <a:off x="5836040" y="975422"/>
            <a:ext cx="4923400" cy="1247136"/>
          </a:xfrm>
          <a:prstGeom prst="rect">
            <a:avLst/>
          </a:prstGeom>
          <a:noFill/>
          <a:ln>
            <a:noFill/>
          </a:ln>
        </p:spPr>
        <p:txBody>
          <a:bodyPr spcFirstLastPara="1" wrap="square" lIns="0" tIns="15875" rIns="0" bIns="0" anchor="t" anchorCtr="0">
            <a:spAutoFit/>
          </a:bodyPr>
          <a:lstStyle/>
          <a:p>
            <a:pPr marL="927100" lvl="2" indent="0" algn="l" rtl="0">
              <a:spcBef>
                <a:spcPts val="0"/>
              </a:spcBef>
              <a:spcAft>
                <a:spcPts val="0"/>
              </a:spcAft>
              <a:buNone/>
            </a:pPr>
            <a:r>
              <a:rPr lang="en-US" sz="8000" b="1" dirty="0">
                <a:solidFill>
                  <a:srgbClr val="00B0F0"/>
                </a:solidFill>
                <a:latin typeface="Times New Roman"/>
                <a:ea typeface="Times New Roman"/>
                <a:cs typeface="Times New Roman"/>
                <a:sym typeface="Times New Roman"/>
              </a:rPr>
              <a:t>Cont’d..</a:t>
            </a:r>
            <a:endParaRPr sz="8000" dirty="0"/>
          </a:p>
        </p:txBody>
      </p:sp>
      <p:sp>
        <p:nvSpPr>
          <p:cNvPr id="229" name="Google Shape;229;p6"/>
          <p:cNvSpPr txBox="1"/>
          <p:nvPr/>
        </p:nvSpPr>
        <p:spPr>
          <a:xfrm>
            <a:off x="2400060" y="3202350"/>
            <a:ext cx="14371800" cy="6396623"/>
          </a:xfrm>
          <a:prstGeom prst="rect">
            <a:avLst/>
          </a:prstGeom>
          <a:noFill/>
          <a:ln>
            <a:noFill/>
          </a:ln>
        </p:spPr>
        <p:txBody>
          <a:bodyPr spcFirstLastPara="1" wrap="square" lIns="0" tIns="12700" rIns="0" bIns="0" anchor="t" anchorCtr="0">
            <a:spAutoFit/>
          </a:bodyPr>
          <a:lstStyle/>
          <a:p>
            <a:pPr marL="1371600" lvl="0" indent="-533400">
              <a:lnSpc>
                <a:spcPct val="150000"/>
              </a:lnSpc>
              <a:spcBef>
                <a:spcPts val="125"/>
              </a:spcBef>
              <a:buClr>
                <a:srgbClr val="E6B8AF"/>
              </a:buClr>
              <a:buSzPts val="4800"/>
              <a:buFont typeface="Times New Roman"/>
              <a:buChar char="❏"/>
            </a:pPr>
            <a:r>
              <a:rPr lang="en-US" sz="4400" dirty="0">
                <a:solidFill>
                  <a:schemeClr val="bg1"/>
                </a:solidFill>
                <a:latin typeface="Times New Roman" panose="02020603050405020304" pitchFamily="18" charset="0"/>
                <a:ea typeface="Times New Roman"/>
                <a:cs typeface="Times New Roman" panose="02020603050405020304" pitchFamily="18" charset="0"/>
                <a:sym typeface="Times New Roman"/>
              </a:rPr>
              <a:t> This research</a:t>
            </a:r>
            <a:r>
              <a:rPr lang="en-US" sz="440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US" sz="4400" dirty="0">
                <a:solidFill>
                  <a:schemeClr val="bg1"/>
                </a:solidFill>
                <a:latin typeface="Times New Roman" panose="02020603050405020304" pitchFamily="18" charset="0"/>
                <a:cs typeface="Times New Roman" panose="02020603050405020304" pitchFamily="18" charset="0"/>
              </a:rPr>
              <a:t>proposes an Automated Plant Health Monitoring System that uses Convolutional Neural Networks (CNNs) for early and precise detection of </a:t>
            </a:r>
            <a:r>
              <a:rPr lang="en-US" sz="4800" dirty="0">
                <a:solidFill>
                  <a:schemeClr val="bg1"/>
                </a:solidFill>
                <a:latin typeface="Times New Roman" panose="02020603050405020304" pitchFamily="18" charset="0"/>
                <a:cs typeface="Times New Roman" panose="02020603050405020304" pitchFamily="18" charset="0"/>
              </a:rPr>
              <a:t>plant diseases.</a:t>
            </a:r>
            <a:endParaRPr dirty="0">
              <a:solidFill>
                <a:schemeClr val="bg1"/>
              </a:solidFill>
              <a:latin typeface="Times New Roman" panose="02020603050405020304" pitchFamily="18" charset="0"/>
              <a:cs typeface="Times New Roman" panose="02020603050405020304" pitchFamily="18" charset="0"/>
            </a:endParaRPr>
          </a:p>
          <a:p>
            <a:pPr marL="1371600" lvl="0" indent="-533400">
              <a:lnSpc>
                <a:spcPct val="150000"/>
              </a:lnSpc>
              <a:buClr>
                <a:srgbClr val="E6B8AF"/>
              </a:buClr>
              <a:buSzPts val="4800"/>
              <a:buFont typeface="Times New Roman"/>
              <a:buChar char="❏"/>
            </a:pPr>
            <a:r>
              <a:rPr lang="en-US" sz="4800" dirty="0">
                <a:solidFill>
                  <a:schemeClr val="lt1"/>
                </a:solidFill>
                <a:latin typeface="Times New Roman"/>
                <a:ea typeface="Times New Roman"/>
                <a:cs typeface="Times New Roman"/>
                <a:sym typeface="Times New Roman"/>
              </a:rPr>
              <a:t> This research </a:t>
            </a:r>
            <a:r>
              <a:rPr lang="en-US" sz="4400" dirty="0">
                <a:solidFill>
                  <a:schemeClr val="bg1"/>
                </a:solidFill>
                <a:latin typeface="Times New Roman" panose="02020603050405020304" pitchFamily="18" charset="0"/>
                <a:cs typeface="Times New Roman" panose="02020603050405020304" pitchFamily="18" charset="0"/>
              </a:rPr>
              <a:t>targets on apple, potato, and corn—supporting the country's food security efforts.</a:t>
            </a:r>
            <a:endParaRPr sz="44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6"/>
          <p:cNvPicPr preferRelativeResize="0"/>
          <p:nvPr/>
        </p:nvPicPr>
        <p:blipFill rotWithShape="1">
          <a:blip r:embed="rId3">
            <a:alphaModFix/>
          </a:blip>
          <a:srcRect/>
          <a:stretch/>
        </p:blipFill>
        <p:spPr>
          <a:xfrm>
            <a:off x="12032" y="-4370"/>
            <a:ext cx="18275968" cy="10977170"/>
          </a:xfrm>
          <a:prstGeom prst="rect">
            <a:avLst/>
          </a:prstGeom>
          <a:noFill/>
          <a:ln>
            <a:noFill/>
          </a:ln>
        </p:spPr>
      </p:pic>
      <p:pic>
        <p:nvPicPr>
          <p:cNvPr id="227" name="Google Shape;227;p6"/>
          <p:cNvPicPr preferRelativeResize="0"/>
          <p:nvPr/>
        </p:nvPicPr>
        <p:blipFill rotWithShape="1">
          <a:blip r:embed="rId4">
            <a:alphaModFix/>
          </a:blip>
          <a:srcRect/>
          <a:stretch/>
        </p:blipFill>
        <p:spPr>
          <a:xfrm>
            <a:off x="381000" y="8501783"/>
            <a:ext cx="3438384" cy="1917565"/>
          </a:xfrm>
          <a:prstGeom prst="rect">
            <a:avLst/>
          </a:prstGeom>
          <a:noFill/>
          <a:ln>
            <a:noFill/>
          </a:ln>
        </p:spPr>
      </p:pic>
      <p:sp>
        <p:nvSpPr>
          <p:cNvPr id="228" name="Google Shape;228;p6"/>
          <p:cNvSpPr txBox="1">
            <a:spLocks noGrp="1"/>
          </p:cNvSpPr>
          <p:nvPr>
            <p:ph type="title"/>
          </p:nvPr>
        </p:nvSpPr>
        <p:spPr>
          <a:xfrm>
            <a:off x="2696600" y="1024050"/>
            <a:ext cx="10406700" cy="1247400"/>
          </a:xfrm>
          <a:prstGeom prst="rect">
            <a:avLst/>
          </a:prstGeom>
          <a:noFill/>
          <a:ln>
            <a:noFill/>
          </a:ln>
        </p:spPr>
        <p:txBody>
          <a:bodyPr spcFirstLastPara="1" wrap="square" lIns="0" tIns="15875" rIns="0" bIns="0" anchor="t" anchorCtr="0">
            <a:spAutoFit/>
          </a:bodyPr>
          <a:lstStyle/>
          <a:p>
            <a:pPr marL="927100" lvl="2" indent="0" algn="l" rtl="0">
              <a:spcBef>
                <a:spcPts val="0"/>
              </a:spcBef>
              <a:spcAft>
                <a:spcPts val="0"/>
              </a:spcAft>
              <a:buNone/>
            </a:pPr>
            <a:r>
              <a:rPr lang="en-US" sz="8000" b="1" dirty="0">
                <a:solidFill>
                  <a:srgbClr val="00B0F0"/>
                </a:solidFill>
                <a:latin typeface="Times New Roman"/>
                <a:cs typeface="Times New Roman"/>
                <a:sym typeface="Times New Roman"/>
              </a:rPr>
              <a:t>Problem Statement</a:t>
            </a:r>
            <a:endParaRPr sz="8000" dirty="0"/>
          </a:p>
        </p:txBody>
      </p:sp>
      <p:sp>
        <p:nvSpPr>
          <p:cNvPr id="229" name="Google Shape;229;p6"/>
          <p:cNvSpPr txBox="1"/>
          <p:nvPr/>
        </p:nvSpPr>
        <p:spPr>
          <a:xfrm>
            <a:off x="1706880" y="2453640"/>
            <a:ext cx="16200120" cy="8530540"/>
          </a:xfrm>
          <a:prstGeom prst="rect">
            <a:avLst/>
          </a:prstGeom>
          <a:noFill/>
          <a:ln>
            <a:noFill/>
          </a:ln>
        </p:spPr>
        <p:txBody>
          <a:bodyPr spcFirstLastPara="1" wrap="square" lIns="0" tIns="12700" rIns="0" bIns="0" anchor="t" anchorCtr="0">
            <a:spAutoFit/>
          </a:bodyPr>
          <a:lstStyle/>
          <a:p>
            <a:pPr marL="838200" marR="0" lvl="0" algn="l" rtl="0">
              <a:lnSpc>
                <a:spcPct val="150000"/>
              </a:lnSpc>
              <a:spcBef>
                <a:spcPts val="125"/>
              </a:spcBef>
              <a:spcAft>
                <a:spcPts val="0"/>
              </a:spcAft>
              <a:buClr>
                <a:srgbClr val="E6B8AF"/>
              </a:buClr>
              <a:buSzPts val="4800"/>
            </a:pPr>
            <a:endParaRPr lang="en-US" sz="2800" dirty="0">
              <a:solidFill>
                <a:schemeClr val="accent6"/>
              </a:solidFill>
            </a:endParaRPr>
          </a:p>
          <a:p>
            <a:pPr marL="838200" marR="0" lvl="0" algn="l" rtl="0">
              <a:lnSpc>
                <a:spcPct val="150000"/>
              </a:lnSpc>
              <a:spcBef>
                <a:spcPts val="125"/>
              </a:spcBef>
              <a:spcAft>
                <a:spcPts val="0"/>
              </a:spcAft>
              <a:buClr>
                <a:srgbClr val="E6B8AF"/>
              </a:buClr>
              <a:buSzPts val="4800"/>
            </a:pPr>
            <a:endParaRPr lang="en-US" sz="2800" dirty="0">
              <a:solidFill>
                <a:schemeClr val="accent6"/>
              </a:solidFill>
            </a:endParaRPr>
          </a:p>
          <a:p>
            <a:pPr marL="1371600" lvl="0" indent="-533400">
              <a:lnSpc>
                <a:spcPct val="150000"/>
              </a:lnSpc>
              <a:spcBef>
                <a:spcPts val="125"/>
              </a:spcBef>
              <a:buClr>
                <a:srgbClr val="E6B8AF"/>
              </a:buClr>
              <a:buSzPts val="4800"/>
              <a:buFont typeface="Times New Roman"/>
              <a:buChar char="❏"/>
            </a:pP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Lack </a:t>
            </a:r>
            <a:r>
              <a:rPr lang="en-US" sz="4000" dirty="0">
                <a:solidFill>
                  <a:schemeClr val="bg1"/>
                </a:solidFill>
                <a:latin typeface="Times New Roman" panose="02020603050405020304" pitchFamily="18" charset="0"/>
                <a:cs typeface="Times New Roman" panose="02020603050405020304" pitchFamily="18" charset="0"/>
              </a:rPr>
              <a:t>of Diagnostic Tools.</a:t>
            </a:r>
          </a:p>
          <a:p>
            <a:pPr marL="1371600" lvl="0" indent="-533400">
              <a:lnSpc>
                <a:spcPct val="150000"/>
              </a:lnSpc>
              <a:spcBef>
                <a:spcPts val="125"/>
              </a:spcBef>
              <a:buClr>
                <a:srgbClr val="E6B8AF"/>
              </a:buClr>
              <a:buSzPts val="4800"/>
              <a:buFont typeface="Times New Roman"/>
              <a:buChar char="❏"/>
            </a:pPr>
            <a:r>
              <a:rPr lang="en-US" sz="4000" dirty="0" smtClean="0">
                <a:solidFill>
                  <a:schemeClr val="bg1"/>
                </a:solidFill>
                <a:latin typeface="Times New Roman" panose="02020603050405020304" pitchFamily="18" charset="0"/>
                <a:cs typeface="Times New Roman" panose="02020603050405020304" pitchFamily="18" charset="0"/>
              </a:rPr>
              <a:t> Limited </a:t>
            </a:r>
            <a:r>
              <a:rPr lang="en-US" sz="4000" dirty="0">
                <a:solidFill>
                  <a:schemeClr val="bg1"/>
                </a:solidFill>
                <a:latin typeface="Times New Roman" panose="02020603050405020304" pitchFamily="18" charset="0"/>
                <a:cs typeface="Times New Roman" panose="02020603050405020304" pitchFamily="18" charset="0"/>
              </a:rPr>
              <a:t>Access to Expert Recommendations.</a:t>
            </a:r>
          </a:p>
          <a:p>
            <a:pPr marL="1371600" lvl="0" indent="-533400">
              <a:lnSpc>
                <a:spcPct val="150000"/>
              </a:lnSpc>
              <a:spcBef>
                <a:spcPts val="125"/>
              </a:spcBef>
              <a:buClr>
                <a:srgbClr val="E6B8AF"/>
              </a:buClr>
              <a:buSzPts val="4800"/>
              <a:buFont typeface="Times New Roman"/>
              <a:buChar char="❏"/>
            </a:pPr>
            <a:r>
              <a:rPr lang="en-US" sz="4000" dirty="0" smtClean="0">
                <a:solidFill>
                  <a:schemeClr val="bg1"/>
                </a:solidFill>
                <a:latin typeface="Times New Roman" panose="02020603050405020304" pitchFamily="18" charset="0"/>
                <a:cs typeface="Times New Roman" panose="02020603050405020304" pitchFamily="18" charset="0"/>
              </a:rPr>
              <a:t> Many </a:t>
            </a:r>
            <a:r>
              <a:rPr lang="en-US" sz="4000" dirty="0">
                <a:solidFill>
                  <a:schemeClr val="bg1"/>
                </a:solidFill>
                <a:latin typeface="Times New Roman" panose="02020603050405020304" pitchFamily="18" charset="0"/>
                <a:cs typeface="Times New Roman" panose="02020603050405020304" pitchFamily="18" charset="0"/>
              </a:rPr>
              <a:t>farmers lack affordable, easy-to-use tools in their own language to identify and manage plant diseases</a:t>
            </a:r>
            <a:r>
              <a:rPr lang="en-US" sz="4000" dirty="0" smtClean="0">
                <a:solidFill>
                  <a:schemeClr val="bg1"/>
                </a:solidFill>
                <a:latin typeface="Times New Roman" panose="02020603050405020304" pitchFamily="18" charset="0"/>
                <a:cs typeface="Times New Roman" panose="02020603050405020304" pitchFamily="18" charset="0"/>
              </a:rPr>
              <a:t>.</a:t>
            </a:r>
          </a:p>
          <a:p>
            <a:pPr marL="1371600" lvl="0" indent="-533400">
              <a:lnSpc>
                <a:spcPct val="150000"/>
              </a:lnSpc>
              <a:spcBef>
                <a:spcPts val="125"/>
              </a:spcBef>
              <a:buClr>
                <a:srgbClr val="E6B8AF"/>
              </a:buClr>
              <a:buSzPts val="4800"/>
              <a:buFont typeface="Times New Roman"/>
              <a:buChar char="❏"/>
            </a:pPr>
            <a:r>
              <a:rPr lang="en-US" sz="4000" dirty="0">
                <a:solidFill>
                  <a:schemeClr val="bg1"/>
                </a:solidFill>
                <a:latin typeface="Times New Roman" panose="02020603050405020304" pitchFamily="18" charset="0"/>
                <a:cs typeface="Times New Roman" panose="02020603050405020304" pitchFamily="18" charset="0"/>
              </a:rPr>
              <a:t>Major Threat to Agricultural Productivity</a:t>
            </a:r>
            <a:endParaRPr lang="en-US" sz="4000" dirty="0">
              <a:solidFill>
                <a:schemeClr val="bg1"/>
              </a:solidFill>
              <a:latin typeface="Times New Roman" panose="02020603050405020304" pitchFamily="18" charset="0"/>
              <a:cs typeface="Times New Roman" panose="02020603050405020304" pitchFamily="18" charset="0"/>
            </a:endParaRPr>
          </a:p>
          <a:p>
            <a:pPr marL="838200" lvl="0">
              <a:lnSpc>
                <a:spcPct val="150000"/>
              </a:lnSpc>
              <a:spcBef>
                <a:spcPts val="125"/>
              </a:spcBef>
              <a:buClr>
                <a:srgbClr val="E6B8AF"/>
              </a:buClr>
              <a:buSzPts val="4800"/>
            </a:pPr>
            <a:endParaRPr lang="en-US" sz="3600" dirty="0">
              <a:solidFill>
                <a:schemeClr val="accent1"/>
              </a:solidFill>
            </a:endParaRPr>
          </a:p>
          <a:p>
            <a:pPr marL="1371600" lvl="0" indent="-533400">
              <a:lnSpc>
                <a:spcPct val="150000"/>
              </a:lnSpc>
              <a:spcBef>
                <a:spcPts val="125"/>
              </a:spcBef>
              <a:buClr>
                <a:srgbClr val="E6B8AF"/>
              </a:buClr>
              <a:buSzPts val="4800"/>
              <a:buFont typeface="Times New Roman"/>
              <a:buChar char="❏"/>
            </a:pPr>
            <a:endParaRPr lang="en-US" sz="3600" dirty="0">
              <a:solidFill>
                <a:schemeClr val="accent1"/>
              </a:solidFill>
            </a:endParaRPr>
          </a:p>
          <a:p>
            <a:pPr marL="1371600" lvl="0" indent="-533400">
              <a:lnSpc>
                <a:spcPct val="150000"/>
              </a:lnSpc>
              <a:spcBef>
                <a:spcPts val="125"/>
              </a:spcBef>
              <a:buClr>
                <a:srgbClr val="E6B8AF"/>
              </a:buClr>
              <a:buSzPts val="4800"/>
              <a:buFont typeface="Times New Roman"/>
              <a:buChar char="❏"/>
            </a:pPr>
            <a:endParaRPr lang="en-US" sz="3600" dirty="0">
              <a:solidFill>
                <a:schemeClr val="accen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
          <p:cNvPicPr preferRelativeResize="0"/>
          <p:nvPr/>
        </p:nvPicPr>
        <p:blipFill rotWithShape="1">
          <a:blip r:embed="rId3">
            <a:alphaModFix/>
          </a:blip>
          <a:srcRect/>
          <a:stretch/>
        </p:blipFill>
        <p:spPr>
          <a:xfrm>
            <a:off x="-8746" y="-38100"/>
            <a:ext cx="18296746" cy="10291921"/>
          </a:xfrm>
          <a:prstGeom prst="rect">
            <a:avLst/>
          </a:prstGeom>
          <a:noFill/>
          <a:ln>
            <a:noFill/>
          </a:ln>
        </p:spPr>
      </p:pic>
      <p:sp>
        <p:nvSpPr>
          <p:cNvPr id="235" name="Google Shape;235;p4"/>
          <p:cNvSpPr txBox="1">
            <a:spLocks noGrp="1"/>
          </p:cNvSpPr>
          <p:nvPr>
            <p:ph type="title"/>
          </p:nvPr>
        </p:nvSpPr>
        <p:spPr>
          <a:xfrm>
            <a:off x="6001426" y="786741"/>
            <a:ext cx="4300814" cy="124740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Objective</a:t>
            </a:r>
            <a:endParaRPr sz="7200" dirty="0">
              <a:solidFill>
                <a:srgbClr val="56AEFF"/>
              </a:solidFill>
              <a:latin typeface="Times New Roman"/>
              <a:ea typeface="Times New Roman"/>
              <a:cs typeface="Times New Roman"/>
              <a:sym typeface="Times New Roman"/>
            </a:endParaRPr>
          </a:p>
        </p:txBody>
      </p:sp>
      <p:sp>
        <p:nvSpPr>
          <p:cNvPr id="236" name="Google Shape;236;p4"/>
          <p:cNvSpPr txBox="1"/>
          <p:nvPr/>
        </p:nvSpPr>
        <p:spPr>
          <a:xfrm>
            <a:off x="2029050" y="2774475"/>
            <a:ext cx="14229900" cy="4470455"/>
          </a:xfrm>
          <a:prstGeom prst="rect">
            <a:avLst/>
          </a:prstGeom>
          <a:noFill/>
          <a:ln>
            <a:noFill/>
          </a:ln>
        </p:spPr>
        <p:txBody>
          <a:bodyPr spcFirstLastPara="1" wrap="square" lIns="0" tIns="12700" rIns="0" bIns="0" anchor="t" anchorCtr="0">
            <a:spAutoFit/>
          </a:bodyPr>
          <a:lstStyle/>
          <a:p>
            <a:pPr marR="0" lvl="0" algn="l" rtl="0">
              <a:lnSpc>
                <a:spcPct val="150000"/>
              </a:lnSpc>
              <a:spcBef>
                <a:spcPts val="125"/>
              </a:spcBef>
              <a:spcAft>
                <a:spcPts val="0"/>
              </a:spcAft>
              <a:buClr>
                <a:schemeClr val="bg1"/>
              </a:buClr>
            </a:pPr>
            <a:r>
              <a:rPr lang="en-US" sz="5400" b="1" dirty="0">
                <a:solidFill>
                  <a:schemeClr val="lt1"/>
                </a:solidFill>
                <a:latin typeface="Times New Roman"/>
                <a:ea typeface="Times New Roman"/>
                <a:cs typeface="Times New Roman"/>
                <a:sym typeface="Times New Roman"/>
              </a:rPr>
              <a:t>                     </a:t>
            </a:r>
            <a:r>
              <a:rPr lang="en-US" sz="6000" b="1" dirty="0">
                <a:solidFill>
                  <a:srgbClr val="FFE599"/>
                </a:solidFill>
                <a:latin typeface="Times New Roman"/>
                <a:ea typeface="Times New Roman"/>
                <a:cs typeface="Times New Roman"/>
                <a:sym typeface="Times New Roman"/>
              </a:rPr>
              <a:t>Main Objective</a:t>
            </a:r>
            <a:endParaRPr lang="en-US" sz="4400" dirty="0">
              <a:solidFill>
                <a:schemeClr val="bg1"/>
              </a:solidFill>
              <a:latin typeface="Times New Roman" panose="02020603050405020304" pitchFamily="18" charset="0"/>
              <a:ea typeface="Times New Roman"/>
              <a:cs typeface="Times New Roman" panose="02020603050405020304" pitchFamily="18" charset="0"/>
            </a:endParaRPr>
          </a:p>
          <a:p>
            <a:pPr marL="685800" marR="0" lvl="0" indent="-685800" algn="l" rtl="0">
              <a:lnSpc>
                <a:spcPct val="150000"/>
              </a:lnSpc>
              <a:spcBef>
                <a:spcPts val="125"/>
              </a:spcBef>
              <a:spcAft>
                <a:spcPts val="0"/>
              </a:spcAft>
              <a:buClr>
                <a:schemeClr val="bg1"/>
              </a:buClr>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Develop an Automated Plant Health Monitoring System that uses Convolutional Neural Networks (CNNs) to detect and diagnose plant diseases in Tigray, Ethiopia.</a:t>
            </a:r>
            <a:endParaRPr lang="en-US" sz="4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37" name="Google Shape;237;p4"/>
          <p:cNvPicPr preferRelativeResize="0"/>
          <p:nvPr/>
        </p:nvPicPr>
        <p:blipFill rotWithShape="1">
          <a:blip r:embed="rId4">
            <a:alphaModFix/>
          </a:blip>
          <a:srcRect/>
          <a:stretch/>
        </p:blipFill>
        <p:spPr>
          <a:xfrm>
            <a:off x="14588700" y="294790"/>
            <a:ext cx="3611100" cy="3504300"/>
          </a:xfrm>
          <a:prstGeom prst="ellipse">
            <a:avLst/>
          </a:prstGeom>
          <a:noFill/>
          <a:ln>
            <a:noFill/>
          </a:ln>
          <a:effectLst>
            <a:outerShdw blurRad="76200" dist="38100" dir="7800000" algn="tl" rotWithShape="0">
              <a:srgbClr val="000000">
                <a:alpha val="40000"/>
              </a:srgbClr>
            </a:outerShdw>
          </a:effectLst>
        </p:spPr>
      </p:pic>
    </p:spTree>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
          <p:cNvPicPr preferRelativeResize="0"/>
          <p:nvPr/>
        </p:nvPicPr>
        <p:blipFill rotWithShape="1">
          <a:blip r:embed="rId3">
            <a:alphaModFix/>
          </a:blip>
          <a:srcRect/>
          <a:stretch/>
        </p:blipFill>
        <p:spPr>
          <a:xfrm>
            <a:off x="-8746" y="-38100"/>
            <a:ext cx="18296746" cy="10291921"/>
          </a:xfrm>
          <a:prstGeom prst="rect">
            <a:avLst/>
          </a:prstGeom>
          <a:noFill/>
          <a:ln>
            <a:noFill/>
          </a:ln>
        </p:spPr>
      </p:pic>
      <p:sp>
        <p:nvSpPr>
          <p:cNvPr id="235" name="Google Shape;235;p4"/>
          <p:cNvSpPr txBox="1">
            <a:spLocks noGrp="1"/>
          </p:cNvSpPr>
          <p:nvPr>
            <p:ph type="title"/>
          </p:nvPr>
        </p:nvSpPr>
        <p:spPr>
          <a:xfrm>
            <a:off x="5361346" y="1080508"/>
            <a:ext cx="5001854" cy="1136850"/>
          </a:xfrm>
          <a:prstGeom prst="rect">
            <a:avLst/>
          </a:prstGeom>
          <a:noFill/>
          <a:ln>
            <a:noFill/>
          </a:ln>
        </p:spPr>
        <p:txBody>
          <a:bodyPr spcFirstLastPara="1" wrap="square" lIns="0" tIns="15875" rIns="0" bIns="0" anchor="t" anchorCtr="0">
            <a:spAutoFit/>
          </a:bodyPr>
          <a:lstStyle/>
          <a:p>
            <a:pPr lvl="0">
              <a:lnSpc>
                <a:spcPct val="150000"/>
              </a:lnSpc>
              <a:spcBef>
                <a:spcPts val="125"/>
              </a:spcBef>
              <a:buClr>
                <a:schemeClr val="bg1"/>
              </a:buClr>
            </a:pPr>
            <a:r>
              <a:rPr lang="en-US" sz="4800" dirty="0">
                <a:solidFill>
                  <a:srgbClr val="FFE599"/>
                </a:solidFill>
                <a:latin typeface="Times New Roman"/>
                <a:ea typeface="Times New Roman"/>
                <a:cs typeface="Times New Roman"/>
                <a:sym typeface="Times New Roman"/>
              </a:rPr>
              <a:t>Specific Objective</a:t>
            </a:r>
          </a:p>
        </p:txBody>
      </p:sp>
      <p:sp>
        <p:nvSpPr>
          <p:cNvPr id="236" name="Google Shape;236;p4"/>
          <p:cNvSpPr txBox="1"/>
          <p:nvPr/>
        </p:nvSpPr>
        <p:spPr>
          <a:xfrm>
            <a:off x="3404670" y="3003075"/>
            <a:ext cx="11184030" cy="4126771"/>
          </a:xfrm>
          <a:prstGeom prst="rect">
            <a:avLst/>
          </a:prstGeom>
          <a:noFill/>
          <a:ln>
            <a:noFill/>
          </a:ln>
        </p:spPr>
        <p:txBody>
          <a:bodyPr spcFirstLastPara="1" wrap="square" lIns="0" tIns="12700" rIns="0" bIns="0" anchor="t" anchorCtr="0">
            <a:spAutoFit/>
          </a:bodyPr>
          <a:lstStyle/>
          <a:p>
            <a:pPr marL="571500" marR="0" lvl="0" indent="-571500" algn="l" rtl="0">
              <a:lnSpc>
                <a:spcPct val="150000"/>
              </a:lnSpc>
              <a:spcBef>
                <a:spcPts val="125"/>
              </a:spcBef>
              <a:spcAft>
                <a:spcPts val="0"/>
              </a:spcAft>
              <a:buClr>
                <a:schemeClr val="bg1"/>
              </a:buClr>
              <a:buFont typeface="Wingdings" panose="05000000000000000000" pitchFamily="2" charset="2"/>
              <a:buChar char="Ø"/>
            </a:pPr>
            <a:r>
              <a:rPr lang="en-US" sz="4000" dirty="0">
                <a:solidFill>
                  <a:schemeClr val="lt1"/>
                </a:solidFill>
                <a:latin typeface="Times New Roman"/>
                <a:ea typeface="Times New Roman"/>
                <a:cs typeface="Times New Roman"/>
                <a:sym typeface="Times New Roman"/>
              </a:rPr>
              <a:t>To provide </a:t>
            </a:r>
            <a:r>
              <a:rPr lang="en-US" sz="4400" dirty="0">
                <a:solidFill>
                  <a:schemeClr val="bg1"/>
                </a:solidFill>
                <a:latin typeface="Times New Roman" panose="02020603050405020304" pitchFamily="18" charset="0"/>
                <a:cs typeface="Times New Roman" panose="02020603050405020304" pitchFamily="18" charset="0"/>
              </a:rPr>
              <a:t>Real-Time Insights.</a:t>
            </a:r>
          </a:p>
          <a:p>
            <a:pPr marL="571500" lvl="0" indent="-571500">
              <a:lnSpc>
                <a:spcPct val="150000"/>
              </a:lnSpc>
              <a:spcBef>
                <a:spcPts val="125"/>
              </a:spcBef>
              <a:buClr>
                <a:schemeClr val="bg1"/>
              </a:buClr>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 Accurate Disease Recognition.</a:t>
            </a:r>
          </a:p>
          <a:p>
            <a:pPr marL="571500" lvl="0" indent="-571500">
              <a:lnSpc>
                <a:spcPct val="150000"/>
              </a:lnSpc>
              <a:spcBef>
                <a:spcPts val="125"/>
              </a:spcBef>
              <a:buClr>
                <a:schemeClr val="bg1"/>
              </a:buClr>
              <a:buFont typeface="Wingdings" panose="05000000000000000000" pitchFamily="2" charset="2"/>
              <a:buChar char="Ø"/>
            </a:pPr>
            <a:r>
              <a:rPr lang="en-US" sz="4400" dirty="0">
                <a:solidFill>
                  <a:schemeClr val="bg1"/>
                </a:solidFill>
                <a:latin typeface="Times New Roman" panose="02020603050405020304" pitchFamily="18" charset="0"/>
                <a:ea typeface="Times New Roman"/>
                <a:cs typeface="Times New Roman" panose="02020603050405020304" pitchFamily="18" charset="0"/>
              </a:rPr>
              <a:t> Easy and </a:t>
            </a:r>
            <a:r>
              <a:rPr lang="en-US" sz="4400" dirty="0">
                <a:solidFill>
                  <a:schemeClr val="bg1"/>
                </a:solidFill>
                <a:latin typeface="Times New Roman" panose="02020603050405020304" pitchFamily="18" charset="0"/>
                <a:cs typeface="Times New Roman" panose="02020603050405020304" pitchFamily="18" charset="0"/>
              </a:rPr>
              <a:t>User-Friendly Interface.</a:t>
            </a:r>
          </a:p>
          <a:p>
            <a:pPr marL="571500" lvl="0" indent="-571500">
              <a:lnSpc>
                <a:spcPct val="150000"/>
              </a:lnSpc>
              <a:spcBef>
                <a:spcPts val="125"/>
              </a:spcBef>
              <a:buClr>
                <a:schemeClr val="bg1"/>
              </a:buClr>
              <a:buFont typeface="Wingdings" panose="05000000000000000000" pitchFamily="2" charset="2"/>
              <a:buChar char="Ø"/>
            </a:pPr>
            <a:endParaRPr lang="en-US" sz="4400" dirty="0">
              <a:solidFill>
                <a:schemeClr val="bg1"/>
              </a:solidFill>
              <a:latin typeface="Times New Roman" panose="02020603050405020304" pitchFamily="18" charset="0"/>
              <a:ea typeface="Times New Roman"/>
              <a:cs typeface="Times New Roman" panose="02020603050405020304" pitchFamily="18" charset="0"/>
            </a:endParaRPr>
          </a:p>
        </p:txBody>
      </p:sp>
      <p:pic>
        <p:nvPicPr>
          <p:cNvPr id="237" name="Google Shape;237;p4"/>
          <p:cNvPicPr preferRelativeResize="0"/>
          <p:nvPr/>
        </p:nvPicPr>
        <p:blipFill rotWithShape="1">
          <a:blip r:embed="rId4">
            <a:alphaModFix/>
          </a:blip>
          <a:srcRect/>
          <a:stretch/>
        </p:blipFill>
        <p:spPr>
          <a:xfrm>
            <a:off x="14588700" y="294790"/>
            <a:ext cx="3611100" cy="3504300"/>
          </a:xfrm>
          <a:prstGeom prst="ellipse">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3507281283"/>
      </p:ext>
    </p:extLst>
  </p:cSld>
  <p:clrMapOvr>
    <a:masterClrMapping/>
  </p:clrMapOvr>
  <p:transition spd="slow">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
          <p:cNvPicPr preferRelativeResize="0"/>
          <p:nvPr/>
        </p:nvPicPr>
        <p:blipFill rotWithShape="1">
          <a:blip r:embed="rId3">
            <a:alphaModFix/>
          </a:blip>
          <a:srcRect/>
          <a:stretch/>
        </p:blipFill>
        <p:spPr>
          <a:xfrm>
            <a:off x="-8746" y="-38100"/>
            <a:ext cx="18296746" cy="10291921"/>
          </a:xfrm>
          <a:prstGeom prst="rect">
            <a:avLst/>
          </a:prstGeom>
          <a:noFill/>
          <a:ln>
            <a:noFill/>
          </a:ln>
        </p:spPr>
      </p:pic>
      <p:sp>
        <p:nvSpPr>
          <p:cNvPr id="235" name="Google Shape;235;p4"/>
          <p:cNvSpPr txBox="1">
            <a:spLocks noGrp="1"/>
          </p:cNvSpPr>
          <p:nvPr>
            <p:ph type="title"/>
          </p:nvPr>
        </p:nvSpPr>
        <p:spPr>
          <a:xfrm>
            <a:off x="3368040" y="887475"/>
            <a:ext cx="10485120" cy="112402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7200" dirty="0">
                <a:solidFill>
                  <a:srgbClr val="56AEFF"/>
                </a:solidFill>
                <a:latin typeface="Times New Roman"/>
                <a:ea typeface="Times New Roman"/>
                <a:cs typeface="Times New Roman"/>
                <a:sym typeface="Times New Roman"/>
              </a:rPr>
              <a:t>Significance of the Study</a:t>
            </a:r>
            <a:endParaRPr sz="7200" dirty="0">
              <a:solidFill>
                <a:srgbClr val="56AEFF"/>
              </a:solidFill>
              <a:latin typeface="Times New Roman"/>
              <a:ea typeface="Times New Roman"/>
              <a:cs typeface="Times New Roman"/>
              <a:sym typeface="Times New Roman"/>
            </a:endParaRPr>
          </a:p>
        </p:txBody>
      </p:sp>
      <p:sp>
        <p:nvSpPr>
          <p:cNvPr id="236" name="Google Shape;236;p4"/>
          <p:cNvSpPr txBox="1"/>
          <p:nvPr/>
        </p:nvSpPr>
        <p:spPr>
          <a:xfrm>
            <a:off x="2780211" y="2262051"/>
            <a:ext cx="14859000" cy="6370319"/>
          </a:xfrm>
          <a:prstGeom prst="rect">
            <a:avLst/>
          </a:prstGeom>
          <a:noFill/>
          <a:ln>
            <a:noFill/>
          </a:ln>
        </p:spPr>
        <p:txBody>
          <a:bodyPr spcFirstLastPara="1" wrap="square" lIns="0" tIns="12700" rIns="0" bIns="0" anchor="t" anchorCtr="0">
            <a:spAutoFit/>
          </a:bodyPr>
          <a:lstStyle/>
          <a:p>
            <a:pPr marL="685800" lvl="1" indent="-685800">
              <a:lnSpc>
                <a:spcPct val="150000"/>
              </a:lnSpc>
              <a:spcBef>
                <a:spcPts val="125"/>
              </a:spcBef>
              <a:buClr>
                <a:schemeClr val="accent2"/>
              </a:buClr>
              <a:buFont typeface="Wingdings" panose="05000000000000000000" pitchFamily="2" charset="2"/>
              <a:buChar char="q"/>
            </a:pPr>
            <a:r>
              <a:rPr lang="en-US" sz="4400" dirty="0">
                <a:solidFill>
                  <a:schemeClr val="bg1"/>
                </a:solidFill>
                <a:latin typeface="Times New Roman" panose="02020603050405020304" pitchFamily="18" charset="0"/>
                <a:cs typeface="Times New Roman" panose="02020603050405020304" pitchFamily="18" charset="0"/>
              </a:rPr>
              <a:t>Enhanced Food Security</a:t>
            </a:r>
          </a:p>
          <a:p>
            <a:pPr marL="685800" lvl="0" indent="-685800">
              <a:lnSpc>
                <a:spcPct val="150000"/>
              </a:lnSpc>
              <a:spcBef>
                <a:spcPts val="125"/>
              </a:spcBef>
              <a:buClr>
                <a:schemeClr val="accent2"/>
              </a:buClr>
              <a:buFont typeface="Wingdings" panose="05000000000000000000" pitchFamily="2" charset="2"/>
              <a:buChar char="q"/>
            </a:pPr>
            <a:r>
              <a:rPr lang="en-US" sz="4400" dirty="0">
                <a:solidFill>
                  <a:schemeClr val="bg1"/>
                </a:solidFill>
                <a:latin typeface="Times New Roman" panose="02020603050405020304" pitchFamily="18" charset="0"/>
                <a:cs typeface="Times New Roman" panose="02020603050405020304" pitchFamily="18" charset="0"/>
              </a:rPr>
              <a:t>Support for Indigenous Crops</a:t>
            </a:r>
          </a:p>
          <a:p>
            <a:pPr marL="685800" lvl="0" indent="-685800">
              <a:lnSpc>
                <a:spcPct val="150000"/>
              </a:lnSpc>
              <a:spcBef>
                <a:spcPts val="125"/>
              </a:spcBef>
              <a:buClr>
                <a:schemeClr val="accent2"/>
              </a:buClr>
              <a:buFont typeface="Wingdings" panose="05000000000000000000" pitchFamily="2" charset="2"/>
              <a:buChar char="q"/>
            </a:pPr>
            <a:r>
              <a:rPr lang="en-US" sz="4400" dirty="0">
                <a:solidFill>
                  <a:schemeClr val="bg1"/>
                </a:solidFill>
                <a:latin typeface="Times New Roman" panose="02020603050405020304" pitchFamily="18" charset="0"/>
                <a:cs typeface="Times New Roman" panose="02020603050405020304" pitchFamily="18" charset="0"/>
              </a:rPr>
              <a:t>Improved Farmer Livelihoods</a:t>
            </a:r>
          </a:p>
          <a:p>
            <a:pPr marL="685800" lvl="0" indent="-685800">
              <a:lnSpc>
                <a:spcPct val="150000"/>
              </a:lnSpc>
              <a:spcBef>
                <a:spcPts val="125"/>
              </a:spcBef>
              <a:buClr>
                <a:schemeClr val="accent2"/>
              </a:buClr>
              <a:buFont typeface="Wingdings" panose="05000000000000000000" pitchFamily="2" charset="2"/>
              <a:buChar char="q"/>
            </a:pPr>
            <a:r>
              <a:rPr lang="en-US" sz="4400" dirty="0">
                <a:solidFill>
                  <a:schemeClr val="bg1"/>
                </a:solidFill>
                <a:latin typeface="Times New Roman" panose="02020603050405020304" pitchFamily="18" charset="0"/>
                <a:cs typeface="Times New Roman" panose="02020603050405020304" pitchFamily="18" charset="0"/>
              </a:rPr>
              <a:t>Accessible, User-Friendly Solutions</a:t>
            </a:r>
          </a:p>
          <a:p>
            <a:pPr marL="685800" lvl="0" indent="-685800">
              <a:lnSpc>
                <a:spcPct val="150000"/>
              </a:lnSpc>
              <a:spcBef>
                <a:spcPts val="125"/>
              </a:spcBef>
              <a:buClr>
                <a:schemeClr val="accent2"/>
              </a:buClr>
              <a:buFont typeface="Wingdings" panose="05000000000000000000" pitchFamily="2" charset="2"/>
              <a:buChar char="q"/>
            </a:pPr>
            <a:r>
              <a:rPr lang="en-US" sz="4400" dirty="0">
                <a:solidFill>
                  <a:schemeClr val="bg1"/>
                </a:solidFill>
                <a:latin typeface="Times New Roman" panose="02020603050405020304" pitchFamily="18" charset="0"/>
                <a:cs typeface="Times New Roman" panose="02020603050405020304" pitchFamily="18" charset="0"/>
              </a:rPr>
              <a:t>Reduction in Misdiagnosis and Unnecessary </a:t>
            </a:r>
            <a:r>
              <a:rPr lang="en-US" sz="4400" dirty="0" smtClean="0">
                <a:solidFill>
                  <a:schemeClr val="bg1"/>
                </a:solidFill>
                <a:latin typeface="Times New Roman" panose="02020603050405020304" pitchFamily="18" charset="0"/>
                <a:cs typeface="Times New Roman" panose="02020603050405020304" pitchFamily="18" charset="0"/>
              </a:rPr>
              <a:t>Treatments</a:t>
            </a:r>
            <a:endParaRPr lang="en-US" sz="4400" dirty="0">
              <a:solidFill>
                <a:schemeClr val="bg1"/>
              </a:solidFill>
              <a:latin typeface="Times New Roman" panose="02020603050405020304" pitchFamily="18" charset="0"/>
              <a:cs typeface="Times New Roman" panose="02020603050405020304" pitchFamily="18" charset="0"/>
            </a:endParaRPr>
          </a:p>
          <a:p>
            <a:pPr marL="685800" lvl="0" indent="-685800">
              <a:lnSpc>
                <a:spcPct val="150000"/>
              </a:lnSpc>
              <a:spcBef>
                <a:spcPts val="125"/>
              </a:spcBef>
              <a:buClr>
                <a:schemeClr val="accent2"/>
              </a:buClr>
              <a:buFont typeface="Wingdings" panose="05000000000000000000" pitchFamily="2" charset="2"/>
              <a:buChar char="q"/>
            </a:pPr>
            <a:r>
              <a:rPr lang="en-US" sz="4400" dirty="0">
                <a:solidFill>
                  <a:schemeClr val="bg1"/>
                </a:solidFill>
                <a:latin typeface="Times New Roman" panose="02020603050405020304" pitchFamily="18" charset="0"/>
                <a:cs typeface="Times New Roman" panose="02020603050405020304" pitchFamily="18" charset="0"/>
              </a:rPr>
              <a:t>Foundation for Future Agricultural </a:t>
            </a:r>
            <a:r>
              <a:rPr lang="en-US" sz="4400" dirty="0" smtClean="0">
                <a:solidFill>
                  <a:schemeClr val="bg1"/>
                </a:solidFill>
                <a:latin typeface="Times New Roman" panose="02020603050405020304" pitchFamily="18" charset="0"/>
                <a:cs typeface="Times New Roman" panose="02020603050405020304" pitchFamily="18" charset="0"/>
              </a:rPr>
              <a:t>Innovations</a:t>
            </a:r>
            <a:endParaRPr sz="4400" b="1"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37" name="Google Shape;237;p4"/>
          <p:cNvPicPr preferRelativeResize="0"/>
          <p:nvPr/>
        </p:nvPicPr>
        <p:blipFill rotWithShape="1">
          <a:blip r:embed="rId4">
            <a:alphaModFix/>
          </a:blip>
          <a:srcRect/>
          <a:stretch/>
        </p:blipFill>
        <p:spPr>
          <a:xfrm>
            <a:off x="14558220" y="488131"/>
            <a:ext cx="3611100" cy="3504300"/>
          </a:xfrm>
          <a:prstGeom prst="ellipse">
            <a:avLst/>
          </a:prstGeom>
          <a:noFill/>
          <a:ln>
            <a:noFill/>
          </a:ln>
          <a:effectLst>
            <a:outerShdw blurRad="76200" dist="38100" dir="7800000" algn="tl" rotWithShape="0">
              <a:srgbClr val="000000">
                <a:alpha val="40000"/>
              </a:srgbClr>
            </a:outerShdw>
          </a:effectLst>
        </p:spPr>
      </p:pic>
    </p:spTree>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
          <p:cNvPicPr preferRelativeResize="0"/>
          <p:nvPr/>
        </p:nvPicPr>
        <p:blipFill rotWithShape="1">
          <a:blip r:embed="rId3">
            <a:alphaModFix/>
          </a:blip>
          <a:srcRect/>
          <a:stretch/>
        </p:blipFill>
        <p:spPr>
          <a:xfrm>
            <a:off x="0" y="190"/>
            <a:ext cx="18288000" cy="10286619"/>
          </a:xfrm>
          <a:prstGeom prst="rect">
            <a:avLst/>
          </a:prstGeom>
          <a:noFill/>
          <a:ln>
            <a:noFill/>
          </a:ln>
        </p:spPr>
      </p:pic>
      <p:sp>
        <p:nvSpPr>
          <p:cNvPr id="243" name="Google Shape;243;p5"/>
          <p:cNvSpPr txBox="1">
            <a:spLocks noGrp="1"/>
          </p:cNvSpPr>
          <p:nvPr>
            <p:ph type="title"/>
          </p:nvPr>
        </p:nvSpPr>
        <p:spPr>
          <a:xfrm>
            <a:off x="4968240" y="1246427"/>
            <a:ext cx="7437120" cy="1247136"/>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8000" dirty="0">
                <a:solidFill>
                  <a:srgbClr val="56AEFF"/>
                </a:solidFill>
                <a:latin typeface="Times New Roman"/>
                <a:ea typeface="Times New Roman"/>
                <a:cs typeface="Times New Roman"/>
                <a:sym typeface="Times New Roman"/>
              </a:rPr>
              <a:t>Proposed System</a:t>
            </a:r>
            <a:endParaRPr sz="7200" dirty="0">
              <a:solidFill>
                <a:srgbClr val="56AEFF"/>
              </a:solidFill>
              <a:latin typeface="Times New Roman"/>
              <a:ea typeface="Times New Roman"/>
              <a:cs typeface="Times New Roman"/>
              <a:sym typeface="Times New Roman"/>
            </a:endParaRPr>
          </a:p>
        </p:txBody>
      </p:sp>
      <p:sp>
        <p:nvSpPr>
          <p:cNvPr id="244" name="Google Shape;244;p5"/>
          <p:cNvSpPr txBox="1"/>
          <p:nvPr/>
        </p:nvSpPr>
        <p:spPr>
          <a:xfrm>
            <a:off x="1584960" y="4414638"/>
            <a:ext cx="15118080" cy="2056973"/>
          </a:xfrm>
          <a:prstGeom prst="rect">
            <a:avLst/>
          </a:prstGeom>
          <a:noFill/>
          <a:ln>
            <a:noFill/>
          </a:ln>
        </p:spPr>
        <p:txBody>
          <a:bodyPr spcFirstLastPara="1" wrap="square" lIns="0" tIns="12700" rIns="0" bIns="0" anchor="t" anchorCtr="0">
            <a:spAutoFit/>
          </a:bodyPr>
          <a:lstStyle/>
          <a:p>
            <a:pPr lvl="0">
              <a:spcBef>
                <a:spcPts val="125"/>
              </a:spcBef>
            </a:pPr>
            <a:r>
              <a:rPr lang="en-US" sz="4400" dirty="0">
                <a:solidFill>
                  <a:schemeClr val="bg1"/>
                </a:solidFill>
                <a:latin typeface="Times New Roman" panose="02020603050405020304" pitchFamily="18" charset="0"/>
                <a:cs typeface="Times New Roman" panose="02020603050405020304" pitchFamily="18" charset="0"/>
              </a:rPr>
              <a:t>This research based project addresses disease detection across four plant species with localized variations, incorporating real-world environmental factors like lighting and weather conditions.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762" y="341629"/>
            <a:ext cx="2940615" cy="2583777"/>
          </a:xfrm>
          <a:prstGeom prst="flowChartConnector">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5482" y="506831"/>
            <a:ext cx="2781300" cy="2609850"/>
          </a:xfrm>
          <a:prstGeom prst="flowChartConnector">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TotalTime>
  <Words>975</Words>
  <Application>Microsoft Office PowerPoint</Application>
  <PresentationFormat>Custom</PresentationFormat>
  <Paragraphs>178</Paragraphs>
  <Slides>35</Slides>
  <Notes>35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Calibri</vt:lpstr>
      <vt:lpstr>Arial</vt:lpstr>
      <vt:lpstr>Wingdings</vt:lpstr>
      <vt:lpstr>Courier New</vt:lpstr>
      <vt:lpstr>Times New Roman</vt:lpstr>
      <vt:lpstr>Montserrat</vt:lpstr>
      <vt:lpstr>Trebuchet MS</vt:lpstr>
      <vt:lpstr>Algerian</vt:lpstr>
      <vt:lpstr>Rasa</vt:lpstr>
      <vt:lpstr>Office Theme</vt:lpstr>
      <vt:lpstr>Office Theme</vt:lpstr>
      <vt:lpstr>PowerPoint Presentation</vt:lpstr>
      <vt:lpstr>PowerPoint Presentation</vt:lpstr>
      <vt:lpstr>Introduction</vt:lpstr>
      <vt:lpstr>Cont’d..</vt:lpstr>
      <vt:lpstr>Problem Statement</vt:lpstr>
      <vt:lpstr>Objective</vt:lpstr>
      <vt:lpstr>Specific Objective</vt:lpstr>
      <vt:lpstr>Significance of the Study</vt:lpstr>
      <vt:lpstr>Proposed System</vt:lpstr>
      <vt:lpstr>Cont’d..</vt:lpstr>
      <vt:lpstr>Literature Review</vt:lpstr>
      <vt:lpstr>Literature Review cont…</vt:lpstr>
      <vt:lpstr>Literature Review cont…</vt:lpstr>
      <vt:lpstr>Literature Review cont…</vt:lpstr>
      <vt:lpstr>Methodology</vt:lpstr>
      <vt:lpstr>PowerPoint Presentation</vt:lpstr>
      <vt:lpstr>PowerPoint Presentation</vt:lpstr>
      <vt:lpstr>PowerPoint Presentation</vt:lpstr>
      <vt:lpstr>Cont’d..</vt:lpstr>
      <vt:lpstr>PowerPoint Presentation</vt:lpstr>
      <vt:lpstr>PowerPoint Presentation</vt:lpstr>
      <vt:lpstr>Model Architecture</vt:lpstr>
      <vt:lpstr>Cont’d..</vt:lpstr>
      <vt:lpstr>Cont’d..</vt:lpstr>
      <vt:lpstr>3) Model Optimization</vt:lpstr>
      <vt:lpstr>System Dev’t Methodology</vt:lpstr>
      <vt:lpstr>System Design</vt:lpstr>
      <vt:lpstr>System Architecture and System Development </vt:lpstr>
      <vt:lpstr>Results (Demo)</vt:lpstr>
      <vt:lpstr>Results (Demo)</vt:lpstr>
      <vt:lpstr>Challenges and Limitations</vt:lpstr>
      <vt:lpstr>                 Future Work</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kalayu redae</dc:creator>
  <cp:lastModifiedBy>Kaleb</cp:lastModifiedBy>
  <cp:revision>110</cp:revision>
  <dcterms:created xsi:type="dcterms:W3CDTF">2024-04-28T19:04:55Z</dcterms:created>
  <dcterms:modified xsi:type="dcterms:W3CDTF">2024-10-31T05:59:56Z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2024-04-28T03:00:00Z</vt:filetime>
  </property>
  <property fmtid="{D5CDD505-2E9C-101B-9397-08002B2CF9AE}" pid="3" name="KSOProductBuildVer">
    <vt:lpwstr>1033-5.7.1.8093</vt:lpwstr>
  </property>
</Properties>
</file>